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16" r:id="rId1"/>
    <p:sldMasterId id="2147483851" r:id="rId2"/>
  </p:sldMasterIdLst>
  <p:notesMasterIdLst>
    <p:notesMasterId r:id="rId15"/>
  </p:notesMasterIdLst>
  <p:handoutMasterIdLst>
    <p:handoutMasterId r:id="rId16"/>
  </p:handoutMasterIdLst>
  <p:sldIdLst>
    <p:sldId id="258" r:id="rId3"/>
    <p:sldId id="508" r:id="rId4"/>
    <p:sldId id="641" r:id="rId5"/>
    <p:sldId id="642" r:id="rId6"/>
    <p:sldId id="640" r:id="rId7"/>
    <p:sldId id="634" r:id="rId8"/>
    <p:sldId id="635" r:id="rId9"/>
    <p:sldId id="636" r:id="rId10"/>
    <p:sldId id="653" r:id="rId11"/>
    <p:sldId id="655" r:id="rId12"/>
    <p:sldId id="654" r:id="rId13"/>
    <p:sldId id="630" r:id="rId14"/>
  </p:sldIdLst>
  <p:sldSz cx="12192000" cy="6858000"/>
  <p:notesSz cx="6735763" cy="9866313"/>
  <p:custDataLst>
    <p:tags r:id="rId17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320" userDrawn="1">
          <p15:clr>
            <a:srgbClr val="A4A3A4"/>
          </p15:clr>
        </p15:guide>
        <p15:guide id="2" pos="2057" userDrawn="1">
          <p15:clr>
            <a:srgbClr val="A4A3A4"/>
          </p15:clr>
        </p15:guide>
        <p15:guide id="3" orient="horz" pos="3319" userDrawn="1">
          <p15:clr>
            <a:srgbClr val="A4A3A4"/>
          </p15:clr>
        </p15:guide>
        <p15:guide id="4" orient="horz" pos="3109" userDrawn="1">
          <p15:clr>
            <a:srgbClr val="A4A3A4"/>
          </p15:clr>
        </p15:guide>
        <p15:guide id="5" orient="horz" pos="3108" userDrawn="1">
          <p15:clr>
            <a:srgbClr val="A4A3A4"/>
          </p15:clr>
        </p15:guide>
        <p15:guide id="6" pos="2122" userDrawn="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nas Goswami" initials="MG" lastIdx="8" clrIdx="0">
    <p:extLst>
      <p:ext uri="{19B8F6BF-5375-455C-9EA6-DF929625EA0E}">
        <p15:presenceInfo xmlns:p15="http://schemas.microsoft.com/office/powerpoint/2012/main" xmlns="" userId="S-1-5-21-1627659263-1633030129-919240667-1568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66CC"/>
    <a:srgbClr val="FF9900"/>
    <a:srgbClr val="8068DA"/>
    <a:srgbClr val="E5907F"/>
    <a:srgbClr val="C6DFF6"/>
    <a:srgbClr val="96CAEE"/>
    <a:srgbClr val="9F9FFB"/>
    <a:srgbClr val="E2EFFA"/>
    <a:srgbClr val="3FFF96"/>
    <a:srgbClr val="9EA20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7042" autoAdjust="0"/>
    <p:restoredTop sz="94343" autoAdjust="0"/>
  </p:normalViewPr>
  <p:slideViewPr>
    <p:cSldViewPr>
      <p:cViewPr varScale="1">
        <p:scale>
          <a:sx n="73" d="100"/>
          <a:sy n="73" d="100"/>
        </p:scale>
        <p:origin x="-540" y="-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4218"/>
    </p:cViewPr>
  </p:sorterViewPr>
  <p:notesViewPr>
    <p:cSldViewPr>
      <p:cViewPr varScale="1">
        <p:scale>
          <a:sx n="53" d="100"/>
          <a:sy n="53" d="100"/>
        </p:scale>
        <p:origin x="-2808" y="-90"/>
      </p:cViewPr>
      <p:guideLst>
        <p:guide orient="horz" pos="3320"/>
        <p:guide orient="horz" pos="3319"/>
        <p:guide orient="horz" pos="3109"/>
        <p:guide orient="horz" pos="3108"/>
        <p:guide pos="2057"/>
        <p:guide pos="212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commentAuthors" Target="commentAuthors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565" cy="495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4625" y="0"/>
            <a:ext cx="2919565" cy="49520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245876-4281-4F2F-8035-07DEB69609FC}" type="datetimeFigureOut">
              <a:rPr lang="en-IN" smtClean="0"/>
              <a:pPr/>
              <a:t>25-03-2020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105"/>
            <a:ext cx="2919565" cy="495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4625" y="9371105"/>
            <a:ext cx="2919565" cy="49520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59B68-5485-4D68-859F-90E25C67EA08}" type="slidenum">
              <a:rPr lang="en-IN" smtClean="0"/>
              <a:pPr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xmlns="" val="359432415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5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31D46D-9D92-4C60-A38F-5F7263264B58}" type="datetimeFigureOut">
              <a:rPr lang="en-US" smtClean="0"/>
              <a:pPr/>
              <a:t>3/25/2020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37128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5" y="9371284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17244B-1069-4890-910C-B8C2DD7D4E7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16885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6AB79A89-49EE-497F-8CA4-4701A40D638E}"/>
              </a:ext>
            </a:extLst>
          </p:cNvPr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pPr marL="0" marR="0" lvl="0" indent="0" algn="r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/>
            </a:pPr>
            <a:fld id="{7308AEB2-3C3F-4151-B9ED-35AF27AD7E6C}" type="slidenum">
              <a:rPr kumimoji="0" lang="en-I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</a:rPr>
              <a:pPr marL="0" marR="0" lvl="0" indent="0" algn="r" defTabSz="449263" rtl="0" eaLnBrk="1" fontAlgn="base" latinLnBrk="0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panose="02020603050405020304" pitchFamily="18" charset="0"/>
                <a:buNone/>
                <a:tabLst>
                  <a:tab pos="449263" algn="l"/>
                  <a:tab pos="898525" algn="l"/>
                  <a:tab pos="1347788" algn="l"/>
                  <a:tab pos="1797050" algn="l"/>
                  <a:tab pos="2246313" algn="l"/>
                  <a:tab pos="2695575" algn="l"/>
                  <a:tab pos="3144838" algn="l"/>
                </a:tabLst>
                <a:defRPr/>
              </a:pPr>
              <a:t>1</a:t>
            </a:fld>
            <a:endParaRPr kumimoji="0" lang="en-IN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</a:endParaRPr>
          </a:p>
        </p:txBody>
      </p:sp>
      <p:sp>
        <p:nvSpPr>
          <p:cNvPr id="8193" name="Rectangle 1">
            <a:extLst>
              <a:ext uri="{FF2B5EF4-FFF2-40B4-BE49-F238E27FC236}">
                <a16:creationId xmlns:a16="http://schemas.microsoft.com/office/drawing/2014/main" xmlns="" id="{169407BB-8DF9-4207-BCF2-DE2819E68058}"/>
              </a:ext>
            </a:extLst>
          </p:cNvPr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4700" cy="40084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8194" name="Rectangle 2">
            <a:extLst>
              <a:ext uri="{FF2B5EF4-FFF2-40B4-BE49-F238E27FC236}">
                <a16:creationId xmlns:a16="http://schemas.microsoft.com/office/drawing/2014/main" xmlns="" id="{F3748DC8-39DF-4D0B-8FF3-7BCB99A94B6E}"/>
              </a:ext>
            </a:extLst>
          </p:cNvPr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55650" y="5078413"/>
            <a:ext cx="6048375" cy="4811712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v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 bwMode="gray">
          <a:xfrm>
            <a:off x="2336801" y="6"/>
            <a:ext cx="9855200" cy="6176009"/>
            <a:chOff x="19140488" y="13674"/>
            <a:chExt cx="7443798" cy="6145827"/>
          </a:xfrm>
        </p:grpSpPr>
        <p:sp>
          <p:nvSpPr>
            <p:cNvPr id="23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4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8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3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4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5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6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7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8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9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0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3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8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3" y="1828804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21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 dirty="0" err="1"/>
              <a:t>www.pwc.com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xmlns="" val="3706639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mpty no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5940155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200" y="6477006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B3255F8-A244-4A61-9BD1-136EBCA21787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12572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ey poi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1200" y="6477006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5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sz="3200" baseline="0">
                <a:solidFill>
                  <a:schemeClr val="tx2"/>
                </a:solidFill>
              </a:defRPr>
            </a:lvl1pPr>
            <a:lvl2pPr>
              <a:buClr>
                <a:schemeClr val="tx2"/>
              </a:buClr>
              <a:defRPr sz="3200">
                <a:solidFill>
                  <a:schemeClr val="tx2"/>
                </a:solidFill>
              </a:defRPr>
            </a:lvl2pPr>
            <a:lvl3pPr>
              <a:buClr>
                <a:schemeClr val="tx2"/>
              </a:buClr>
              <a:defRPr sz="3200">
                <a:solidFill>
                  <a:schemeClr val="tx2"/>
                </a:solidFill>
              </a:defRPr>
            </a:lvl3pPr>
            <a:lvl4pPr>
              <a:buClr>
                <a:schemeClr val="tx2"/>
              </a:buClr>
              <a:defRPr sz="3200">
                <a:solidFill>
                  <a:schemeClr val="tx2"/>
                </a:solidFill>
              </a:defRPr>
            </a:lvl4pPr>
            <a:lvl5pPr>
              <a:buClr>
                <a:schemeClr val="tx2"/>
              </a:buClr>
              <a:defRPr sz="3200">
                <a:solidFill>
                  <a:schemeClr val="tx2"/>
                </a:solidFill>
              </a:defRPr>
            </a:lvl5pPr>
            <a:lvl6pPr>
              <a:buClr>
                <a:schemeClr val="tx2"/>
              </a:buClr>
              <a:defRPr sz="3200" baseline="0">
                <a:solidFill>
                  <a:schemeClr val="tx2"/>
                </a:solidFill>
              </a:defRPr>
            </a:lvl6pPr>
            <a:lvl7pPr>
              <a:buClr>
                <a:schemeClr val="tx2"/>
              </a:buClr>
              <a:buAutoNum type="alphaLcPeriod"/>
              <a:defRPr sz="3200" baseline="0">
                <a:solidFill>
                  <a:schemeClr val="tx2"/>
                </a:solidFill>
              </a:defRPr>
            </a:lvl7pPr>
            <a:lvl8pPr>
              <a:buClr>
                <a:schemeClr val="tx2"/>
              </a:buClr>
              <a:buNone/>
              <a:defRPr sz="3200">
                <a:solidFill>
                  <a:schemeClr val="tx2"/>
                </a:solidFill>
              </a:defRPr>
            </a:lvl8pPr>
            <a:lvl9pPr>
              <a:defRPr sz="32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0D3D6CA-1079-403B-BF38-4BB4A5AE261A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381897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Key point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lnSpc>
                <a:spcPct val="100000"/>
              </a:lnSpc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200" y="1752600"/>
            <a:ext cx="10769600" cy="4419600"/>
          </a:xfrm>
        </p:spPr>
        <p:txBody>
          <a:bodyPr>
            <a:noAutofit/>
          </a:bodyPr>
          <a:lstStyle>
            <a:lvl1pPr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defRPr sz="3200" baseline="0">
                <a:solidFill>
                  <a:schemeClr val="bg1"/>
                </a:solidFill>
              </a:defRPr>
            </a:lvl1pPr>
            <a:lvl2pPr marL="444489" indent="-263519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2pPr>
            <a:lvl3pPr marL="714357" indent="-266693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3pPr>
            <a:lvl4pPr marL="984226" indent="-266693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4pPr>
            <a:lvl5pPr marL="1341405" indent="-266693">
              <a:lnSpc>
                <a:spcPts val="3600"/>
              </a:lnSpc>
              <a:spcBef>
                <a:spcPts val="0"/>
              </a:spcBef>
              <a:spcAft>
                <a:spcPts val="600"/>
              </a:spcAft>
              <a:buClr>
                <a:schemeClr val="bg1"/>
              </a:buClr>
              <a:defRPr sz="3200">
                <a:solidFill>
                  <a:schemeClr val="bg1"/>
                </a:solidFill>
              </a:defRPr>
            </a:lvl5pPr>
            <a:lvl6pPr marL="1611273" indent="-271456">
              <a:lnSpc>
                <a:spcPts val="3600"/>
              </a:lnSpc>
              <a:spcBef>
                <a:spcPts val="0"/>
              </a:spcBef>
              <a:spcAft>
                <a:spcPts val="60"/>
              </a:spcAft>
              <a:buClr>
                <a:schemeClr val="bg1"/>
              </a:buClr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6pPr>
            <a:lvl7pPr>
              <a:defRPr sz="2800">
                <a:solidFill>
                  <a:schemeClr val="bg1"/>
                </a:solidFill>
              </a:defRPr>
            </a:lvl7pPr>
            <a:lvl8pPr>
              <a:lnSpc>
                <a:spcPts val="3600"/>
              </a:lnSpc>
              <a:defRPr sz="2800">
                <a:solidFill>
                  <a:schemeClr val="bg1"/>
                </a:solidFill>
              </a:defRPr>
            </a:lvl8pPr>
            <a:lvl9pPr>
              <a:defRPr sz="2800"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11200" y="6477006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5EA7C755-605E-4C6A-9B33-9901DAEA3C64}" type="datetime1">
              <a:rPr lang="en-US" smtClean="0">
                <a:solidFill>
                  <a:srgbClr val="FFFFFF"/>
                </a:solidFill>
              </a:rPr>
              <a:pPr/>
              <a:t>3/25/2020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51372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6"/>
            <a:ext cx="10769600" cy="1066799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58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6"/>
            <a:ext cx="10769600" cy="1371599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11200" y="6477006"/>
            <a:ext cx="3454400" cy="152399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38E960FE-4EB0-48BF-8E7E-C7B0D74ADFA3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6504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lou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aseline="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2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0"/>
            <a:ext cx="10769600" cy="13716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1" name="Shape 10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A00D90B-619A-44B0-8273-0449FC4D1951}" type="datetime1">
              <a:rPr lang="en-US" smtClean="0">
                <a:solidFill>
                  <a:srgbClr val="FFFFFF"/>
                </a:solidFill>
              </a:rPr>
              <a:pPr/>
              <a:t>3/25/2020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385665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Divider: Conten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1"/>
          <p:cNvSpPr>
            <a:spLocks noGrp="1"/>
          </p:cNvSpPr>
          <p:nvPr>
            <p:ph type="ctrTitle"/>
          </p:nvPr>
        </p:nvSpPr>
        <p:spPr bwMode="black">
          <a:xfrm>
            <a:off x="711200" y="685800"/>
            <a:ext cx="10769600" cy="10668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3"/>
          </p:nvPr>
        </p:nvSpPr>
        <p:spPr>
          <a:xfrm>
            <a:off x="711205" y="2819400"/>
            <a:ext cx="5283199" cy="33528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  <a:lvl6pPr>
              <a:buClr>
                <a:schemeClr val="bg1"/>
              </a:buCl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3" name="Subtitle 2"/>
          <p:cNvSpPr>
            <a:spLocks noGrp="1"/>
          </p:cNvSpPr>
          <p:nvPr>
            <p:ph type="subTitle" idx="1"/>
          </p:nvPr>
        </p:nvSpPr>
        <p:spPr bwMode="black">
          <a:xfrm>
            <a:off x="711200" y="1905001"/>
            <a:ext cx="10769600" cy="762000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FFFFFF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FFFFFF"/>
              </a:solidFill>
              <a:cs typeface="Arial" pitchFamily="34" charset="0"/>
            </a:endParaRPr>
          </a:p>
        </p:txBody>
      </p:sp>
      <p:cxnSp>
        <p:nvCxnSpPr>
          <p:cNvPr id="12" name="Shape 11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FFFFFF"/>
                </a:solidFill>
              </a:rPr>
              <a:pPr/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8604943-95F2-4012-8156-7A261F64031C}" type="datetime1">
              <a:rPr lang="en-US" smtClean="0">
                <a:solidFill>
                  <a:srgbClr val="FFFFFF"/>
                </a:solidFill>
              </a:rPr>
              <a:pPr/>
              <a:t>3/25/2020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1370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Fixed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1" name="Shape 140"/>
          <p:cNvCxnSpPr/>
          <p:nvPr/>
        </p:nvCxnSpPr>
        <p:spPr>
          <a:xfrm rot="5400000" flipH="1" flipV="1">
            <a:off x="6820413" y="-3874008"/>
            <a:ext cx="152399" cy="9119616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2527303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tx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143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2527303" y="1828804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tx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144" name="Text Placeholder 31"/>
          <p:cNvSpPr>
            <a:spLocks noGrp="1"/>
          </p:cNvSpPr>
          <p:nvPr>
            <p:ph type="body" sz="quarter" idx="10" hasCustomPrompt="1"/>
          </p:nvPr>
        </p:nvSpPr>
        <p:spPr bwMode="black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grpSp>
        <p:nvGrpSpPr>
          <p:cNvPr id="102" name="Group 101"/>
          <p:cNvGrpSpPr>
            <a:grpSpLocks noChangeAspect="1"/>
          </p:cNvGrpSpPr>
          <p:nvPr/>
        </p:nvGrpSpPr>
        <p:grpSpPr>
          <a:xfrm>
            <a:off x="1291459" y="5768686"/>
            <a:ext cx="1643044" cy="935789"/>
            <a:chOff x="518032" y="-1032869"/>
            <a:chExt cx="6161413" cy="4678943"/>
          </a:xfrm>
        </p:grpSpPr>
        <p:grpSp>
          <p:nvGrpSpPr>
            <p:cNvPr id="103" name="Group 73"/>
            <p:cNvGrpSpPr>
              <a:grpSpLocks noChangeAspect="1"/>
            </p:cNvGrpSpPr>
            <p:nvPr/>
          </p:nvGrpSpPr>
          <p:grpSpPr>
            <a:xfrm>
              <a:off x="4438637" y="-1032863"/>
              <a:ext cx="2240792" cy="2011550"/>
              <a:chOff x="1905000" y="5715000"/>
              <a:chExt cx="445770" cy="381000"/>
            </a:xfrm>
          </p:grpSpPr>
          <p:sp>
            <p:nvSpPr>
              <p:cNvPr id="107" name="Rectangle 25"/>
              <p:cNvSpPr>
                <a:spLocks noChangeArrowheads="1"/>
              </p:cNvSpPr>
              <p:nvPr userDrawn="1"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Rectangle 26"/>
              <p:cNvSpPr>
                <a:spLocks noChangeArrowheads="1"/>
              </p:cNvSpPr>
              <p:nvPr userDrawn="1"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Rectangle 27"/>
              <p:cNvSpPr>
                <a:spLocks noChangeArrowheads="1"/>
              </p:cNvSpPr>
              <p:nvPr userDrawn="1"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Rectangle 28"/>
              <p:cNvSpPr>
                <a:spLocks noChangeArrowheads="1"/>
              </p:cNvSpPr>
              <p:nvPr userDrawn="1"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Rectangle 29"/>
              <p:cNvSpPr>
                <a:spLocks noChangeArrowheads="1"/>
              </p:cNvSpPr>
              <p:nvPr userDrawn="1"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Rectangle 30"/>
              <p:cNvSpPr>
                <a:spLocks noChangeArrowheads="1"/>
              </p:cNvSpPr>
              <p:nvPr userDrawn="1"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Rectangle 31"/>
              <p:cNvSpPr>
                <a:spLocks noChangeArrowheads="1"/>
              </p:cNvSpPr>
              <p:nvPr userDrawn="1"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Rectangle 32"/>
              <p:cNvSpPr>
                <a:spLocks noChangeArrowheads="1"/>
              </p:cNvSpPr>
              <p:nvPr userDrawn="1"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33"/>
              <p:cNvSpPr>
                <a:spLocks/>
              </p:cNvSpPr>
              <p:nvPr userDrawn="1"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Rectangle 34"/>
              <p:cNvSpPr>
                <a:spLocks noChangeArrowheads="1"/>
              </p:cNvSpPr>
              <p:nvPr userDrawn="1"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Rectangle 35"/>
              <p:cNvSpPr>
                <a:spLocks noChangeArrowheads="1"/>
              </p:cNvSpPr>
              <p:nvPr userDrawn="1"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Rectangle 36"/>
              <p:cNvSpPr>
                <a:spLocks noChangeArrowheads="1"/>
              </p:cNvSpPr>
              <p:nvPr userDrawn="1"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Rectangle 25"/>
              <p:cNvSpPr>
                <a:spLocks noChangeArrowheads="1"/>
              </p:cNvSpPr>
              <p:nvPr/>
            </p:nvSpPr>
            <p:spPr bwMode="gray">
              <a:xfrm>
                <a:off x="2293620" y="5988118"/>
                <a:ext cx="57150" cy="107882"/>
              </a:xfrm>
              <a:prstGeom prst="rect">
                <a:avLst/>
              </a:prstGeom>
              <a:solidFill>
                <a:srgbClr val="F445F6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Rectangle 26"/>
              <p:cNvSpPr>
                <a:spLocks noChangeArrowheads="1"/>
              </p:cNvSpPr>
              <p:nvPr/>
            </p:nvSpPr>
            <p:spPr bwMode="gray">
              <a:xfrm>
                <a:off x="2132171" y="5757333"/>
                <a:ext cx="44291" cy="66914"/>
              </a:xfrm>
              <a:prstGeom prst="rect">
                <a:avLst/>
              </a:prstGeom>
              <a:solidFill>
                <a:srgbClr val="F6B67F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Rectangle 27"/>
              <p:cNvSpPr>
                <a:spLocks noChangeArrowheads="1"/>
              </p:cNvSpPr>
              <p:nvPr/>
            </p:nvSpPr>
            <p:spPr bwMode="gray">
              <a:xfrm>
                <a:off x="1905000" y="5715000"/>
                <a:ext cx="227171" cy="42333"/>
              </a:xfrm>
              <a:prstGeom prst="rect">
                <a:avLst/>
              </a:prstGeom>
              <a:solidFill>
                <a:srgbClr val="F48F17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Rectangle 28"/>
              <p:cNvSpPr>
                <a:spLocks noChangeArrowheads="1"/>
              </p:cNvSpPr>
              <p:nvPr/>
            </p:nvSpPr>
            <p:spPr bwMode="gray">
              <a:xfrm>
                <a:off x="1905000" y="5757333"/>
                <a:ext cx="227171" cy="66914"/>
              </a:xfrm>
              <a:prstGeom prst="rect">
                <a:avLst/>
              </a:prstGeom>
              <a:solidFill>
                <a:srgbClr val="EB660B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Rectangle 29"/>
              <p:cNvSpPr>
                <a:spLocks noChangeArrowheads="1"/>
              </p:cNvSpPr>
              <p:nvPr/>
            </p:nvSpPr>
            <p:spPr bwMode="gray">
              <a:xfrm>
                <a:off x="2176462" y="5824247"/>
                <a:ext cx="117158" cy="163871"/>
              </a:xfrm>
              <a:prstGeom prst="rect">
                <a:avLst/>
              </a:prstGeom>
              <a:solidFill>
                <a:srgbClr val="F3BF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Rectangle 30"/>
              <p:cNvSpPr>
                <a:spLocks noChangeArrowheads="1"/>
              </p:cNvSpPr>
              <p:nvPr/>
            </p:nvSpPr>
            <p:spPr bwMode="gray">
              <a:xfrm>
                <a:off x="2176462" y="5988118"/>
                <a:ext cx="117158" cy="107882"/>
              </a:xfrm>
              <a:prstGeom prst="rect">
                <a:avLst/>
              </a:prstGeom>
              <a:solidFill>
                <a:srgbClr val="E93409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Rectangle 31"/>
              <p:cNvSpPr>
                <a:spLocks noChangeArrowheads="1"/>
              </p:cNvSpPr>
              <p:nvPr/>
            </p:nvSpPr>
            <p:spPr bwMode="gray">
              <a:xfrm>
                <a:off x="2132171" y="5824247"/>
                <a:ext cx="44291" cy="163871"/>
              </a:xfrm>
              <a:prstGeom prst="rect">
                <a:avLst/>
              </a:prstGeom>
              <a:solidFill>
                <a:srgbClr val="EA88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Rectangle 32"/>
              <p:cNvSpPr>
                <a:spLocks noChangeArrowheads="1"/>
              </p:cNvSpPr>
              <p:nvPr/>
            </p:nvSpPr>
            <p:spPr bwMode="gray">
              <a:xfrm>
                <a:off x="2132171" y="5988118"/>
                <a:ext cx="44291" cy="107882"/>
              </a:xfrm>
              <a:prstGeom prst="rect">
                <a:avLst/>
              </a:prstGeom>
              <a:solidFill>
                <a:srgbClr val="E02504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33"/>
              <p:cNvSpPr>
                <a:spLocks/>
              </p:cNvSpPr>
              <p:nvPr/>
            </p:nvSpPr>
            <p:spPr bwMode="gray">
              <a:xfrm>
                <a:off x="1905000" y="5824247"/>
                <a:ext cx="227171" cy="1638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9" y="0"/>
                  </a:cxn>
                  <a:cxn ang="0">
                    <a:pos x="159" y="120"/>
                  </a:cxn>
                  <a:cxn ang="0">
                    <a:pos x="99" y="120"/>
                  </a:cxn>
                  <a:cxn ang="0">
                    <a:pos x="99" y="80"/>
                  </a:cxn>
                  <a:cxn ang="0">
                    <a:pos x="0" y="80"/>
                  </a:cxn>
                  <a:cxn ang="0">
                    <a:pos x="0" y="0"/>
                  </a:cxn>
                </a:cxnLst>
                <a:rect l="0" t="0" r="r" b="b"/>
                <a:pathLst>
                  <a:path w="159" h="120">
                    <a:moveTo>
                      <a:pt x="0" y="0"/>
                    </a:moveTo>
                    <a:lnTo>
                      <a:pt x="159" y="0"/>
                    </a:lnTo>
                    <a:lnTo>
                      <a:pt x="159" y="120"/>
                    </a:lnTo>
                    <a:lnTo>
                      <a:pt x="99" y="120"/>
                    </a:lnTo>
                    <a:lnTo>
                      <a:pt x="99" y="80"/>
                    </a:lnTo>
                    <a:lnTo>
                      <a:pt x="0" y="8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04C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Rectangle 34"/>
              <p:cNvSpPr>
                <a:spLocks noChangeArrowheads="1"/>
              </p:cNvSpPr>
              <p:nvPr/>
            </p:nvSpPr>
            <p:spPr bwMode="gray">
              <a:xfrm>
                <a:off x="2046446" y="5988118"/>
                <a:ext cx="85725" cy="107882"/>
              </a:xfrm>
              <a:prstGeom prst="rect">
                <a:avLst/>
              </a:prstGeom>
              <a:solidFill>
                <a:srgbClr val="D614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Rectangle 35"/>
              <p:cNvSpPr>
                <a:spLocks noChangeArrowheads="1"/>
              </p:cNvSpPr>
              <p:nvPr/>
            </p:nvSpPr>
            <p:spPr bwMode="gray">
              <a:xfrm>
                <a:off x="1905000" y="5933495"/>
                <a:ext cx="141446" cy="54624"/>
              </a:xfrm>
              <a:prstGeom prst="rect">
                <a:avLst/>
              </a:prstGeom>
              <a:solidFill>
                <a:srgbClr val="C93C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Rectangle 36"/>
              <p:cNvSpPr>
                <a:spLocks noChangeArrowheads="1"/>
              </p:cNvSpPr>
              <p:nvPr/>
            </p:nvSpPr>
            <p:spPr bwMode="gray">
              <a:xfrm>
                <a:off x="1905000" y="5988118"/>
                <a:ext cx="141446" cy="107882"/>
              </a:xfrm>
              <a:prstGeom prst="rect">
                <a:avLst/>
              </a:prstGeom>
              <a:solidFill>
                <a:srgbClr val="C01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104" name="Group 32"/>
            <p:cNvGrpSpPr/>
            <p:nvPr/>
          </p:nvGrpSpPr>
          <p:grpSpPr>
            <a:xfrm>
              <a:off x="518032" y="978681"/>
              <a:ext cx="4572000" cy="2667393"/>
              <a:chOff x="518032" y="978681"/>
              <a:chExt cx="4572000" cy="2667393"/>
            </a:xfrm>
          </p:grpSpPr>
          <p:sp>
            <p:nvSpPr>
              <p:cNvPr id="105" name="Rectangle 37"/>
              <p:cNvSpPr>
                <a:spLocks noChangeArrowheads="1"/>
              </p:cNvSpPr>
              <p:nvPr userDrawn="1"/>
            </p:nvSpPr>
            <p:spPr bwMode="black">
              <a:xfrm>
                <a:off x="3295650" y="978681"/>
                <a:ext cx="1143000" cy="263229"/>
              </a:xfrm>
              <a:prstGeom prst="rect">
                <a:avLst/>
              </a:prstGeom>
              <a:solidFill>
                <a:srgbClr val="A10000"/>
              </a:solidFill>
              <a:ln w="0">
                <a:noFill/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7"/>
              <p:cNvSpPr>
                <a:spLocks noEditPoints="1"/>
              </p:cNvSpPr>
              <p:nvPr userDrawn="1"/>
            </p:nvSpPr>
            <p:spPr bwMode="black">
              <a:xfrm>
                <a:off x="518032" y="1922794"/>
                <a:ext cx="4572000" cy="1723280"/>
              </a:xfrm>
              <a:custGeom>
                <a:avLst/>
                <a:gdLst/>
                <a:ahLst/>
                <a:cxnLst>
                  <a:cxn ang="0">
                    <a:pos x="581" y="233"/>
                  </a:cxn>
                  <a:cxn ang="0">
                    <a:pos x="538" y="949"/>
                  </a:cxn>
                  <a:cxn ang="0">
                    <a:pos x="630" y="946"/>
                  </a:cxn>
                  <a:cxn ang="0">
                    <a:pos x="793" y="880"/>
                  </a:cxn>
                  <a:cxn ang="0">
                    <a:pos x="886" y="728"/>
                  </a:cxn>
                  <a:cxn ang="0">
                    <a:pos x="905" y="505"/>
                  </a:cxn>
                  <a:cxn ang="0">
                    <a:pos x="850" y="329"/>
                  </a:cxn>
                  <a:cxn ang="0">
                    <a:pos x="727" y="241"/>
                  </a:cxn>
                  <a:cxn ang="0">
                    <a:pos x="521" y="3"/>
                  </a:cxn>
                  <a:cxn ang="0">
                    <a:pos x="643" y="74"/>
                  </a:cxn>
                  <a:cxn ang="0">
                    <a:pos x="761" y="24"/>
                  </a:cxn>
                  <a:cxn ang="0">
                    <a:pos x="855" y="9"/>
                  </a:cxn>
                  <a:cxn ang="0">
                    <a:pos x="1026" y="40"/>
                  </a:cxn>
                  <a:cxn ang="0">
                    <a:pos x="1180" y="172"/>
                  </a:cxn>
                  <a:cxn ang="0">
                    <a:pos x="1265" y="383"/>
                  </a:cxn>
                  <a:cxn ang="0">
                    <a:pos x="1265" y="641"/>
                  </a:cxn>
                  <a:cxn ang="0">
                    <a:pos x="1175" y="857"/>
                  </a:cxn>
                  <a:cxn ang="0">
                    <a:pos x="1005" y="1006"/>
                  </a:cxn>
                  <a:cxn ang="0">
                    <a:pos x="766" y="1074"/>
                  </a:cxn>
                  <a:cxn ang="0">
                    <a:pos x="601" y="1074"/>
                  </a:cxn>
                  <a:cxn ang="0">
                    <a:pos x="692" y="1447"/>
                  </a:cxn>
                  <a:cxn ang="0">
                    <a:pos x="171" y="1408"/>
                  </a:cxn>
                  <a:cxn ang="0">
                    <a:pos x="413" y="3"/>
                  </a:cxn>
                  <a:cxn ang="0">
                    <a:pos x="3876" y="20"/>
                  </a:cxn>
                  <a:cxn ang="0">
                    <a:pos x="4036" y="100"/>
                  </a:cxn>
                  <a:cxn ang="0">
                    <a:pos x="4113" y="232"/>
                  </a:cxn>
                  <a:cxn ang="0">
                    <a:pos x="4091" y="362"/>
                  </a:cxn>
                  <a:cxn ang="0">
                    <a:pos x="3995" y="436"/>
                  </a:cxn>
                  <a:cxn ang="0">
                    <a:pos x="3859" y="438"/>
                  </a:cxn>
                  <a:cxn ang="0">
                    <a:pos x="3757" y="114"/>
                  </a:cxn>
                  <a:cxn ang="0">
                    <a:pos x="3597" y="187"/>
                  </a:cxn>
                  <a:cxn ang="0">
                    <a:pos x="3508" y="339"/>
                  </a:cxn>
                  <a:cxn ang="0">
                    <a:pos x="3489" y="565"/>
                  </a:cxn>
                  <a:cxn ang="0">
                    <a:pos x="3547" y="753"/>
                  </a:cxn>
                  <a:cxn ang="0">
                    <a:pos x="3668" y="869"/>
                  </a:cxn>
                  <a:cxn ang="0">
                    <a:pos x="3821" y="896"/>
                  </a:cxn>
                  <a:cxn ang="0">
                    <a:pos x="3931" y="872"/>
                  </a:cxn>
                  <a:cxn ang="0">
                    <a:pos x="4079" y="810"/>
                  </a:cxn>
                  <a:cxn ang="0">
                    <a:pos x="4016" y="1024"/>
                  </a:cxn>
                  <a:cxn ang="0">
                    <a:pos x="3830" y="1080"/>
                  </a:cxn>
                  <a:cxn ang="0">
                    <a:pos x="3651" y="1095"/>
                  </a:cxn>
                  <a:cxn ang="0">
                    <a:pos x="3426" y="1060"/>
                  </a:cxn>
                  <a:cxn ang="0">
                    <a:pos x="3255" y="947"/>
                  </a:cxn>
                  <a:cxn ang="0">
                    <a:pos x="3140" y="772"/>
                  </a:cxn>
                  <a:cxn ang="0">
                    <a:pos x="3101" y="561"/>
                  </a:cxn>
                  <a:cxn ang="0">
                    <a:pos x="3153" y="318"/>
                  </a:cxn>
                  <a:cxn ang="0">
                    <a:pos x="3293" y="135"/>
                  </a:cxn>
                  <a:cxn ang="0">
                    <a:pos x="3508" y="27"/>
                  </a:cxn>
                  <a:cxn ang="0">
                    <a:pos x="2910" y="0"/>
                  </a:cxn>
                  <a:cxn ang="0">
                    <a:pos x="3040" y="52"/>
                  </a:cxn>
                  <a:cxn ang="0">
                    <a:pos x="3093" y="178"/>
                  </a:cxn>
                  <a:cxn ang="0">
                    <a:pos x="3071" y="277"/>
                  </a:cxn>
                  <a:cxn ang="0">
                    <a:pos x="3004" y="393"/>
                  </a:cxn>
                  <a:cxn ang="0">
                    <a:pos x="2876" y="561"/>
                  </a:cxn>
                  <a:cxn ang="0">
                    <a:pos x="1784" y="1078"/>
                  </a:cxn>
                  <a:cxn ang="0">
                    <a:pos x="1313" y="118"/>
                  </a:cxn>
                  <a:cxn ang="0">
                    <a:pos x="2247" y="25"/>
                  </a:cxn>
                  <a:cxn ang="0">
                    <a:pos x="2759" y="62"/>
                  </a:cxn>
                  <a:cxn ang="0">
                    <a:pos x="2872" y="4"/>
                  </a:cxn>
                </a:cxnLst>
                <a:rect l="0" t="0" r="r" b="b"/>
                <a:pathLst>
                  <a:path w="4127" h="1544">
                    <a:moveTo>
                      <a:pt x="640" y="229"/>
                    </a:moveTo>
                    <a:lnTo>
                      <a:pt x="622" y="229"/>
                    </a:lnTo>
                    <a:lnTo>
                      <a:pt x="603" y="230"/>
                    </a:lnTo>
                    <a:lnTo>
                      <a:pt x="581" y="233"/>
                    </a:lnTo>
                    <a:lnTo>
                      <a:pt x="553" y="235"/>
                    </a:lnTo>
                    <a:lnTo>
                      <a:pt x="521" y="241"/>
                    </a:lnTo>
                    <a:lnTo>
                      <a:pt x="521" y="947"/>
                    </a:lnTo>
                    <a:lnTo>
                      <a:pt x="538" y="949"/>
                    </a:lnTo>
                    <a:lnTo>
                      <a:pt x="553" y="949"/>
                    </a:lnTo>
                    <a:lnTo>
                      <a:pt x="566" y="949"/>
                    </a:lnTo>
                    <a:lnTo>
                      <a:pt x="578" y="949"/>
                    </a:lnTo>
                    <a:lnTo>
                      <a:pt x="630" y="946"/>
                    </a:lnTo>
                    <a:lnTo>
                      <a:pt x="677" y="937"/>
                    </a:lnTo>
                    <a:lnTo>
                      <a:pt x="720" y="924"/>
                    </a:lnTo>
                    <a:lnTo>
                      <a:pt x="758" y="905"/>
                    </a:lnTo>
                    <a:lnTo>
                      <a:pt x="793" y="880"/>
                    </a:lnTo>
                    <a:lnTo>
                      <a:pt x="824" y="850"/>
                    </a:lnTo>
                    <a:lnTo>
                      <a:pt x="849" y="815"/>
                    </a:lnTo>
                    <a:lnTo>
                      <a:pt x="870" y="775"/>
                    </a:lnTo>
                    <a:lnTo>
                      <a:pt x="886" y="728"/>
                    </a:lnTo>
                    <a:lnTo>
                      <a:pt x="897" y="678"/>
                    </a:lnTo>
                    <a:lnTo>
                      <a:pt x="905" y="622"/>
                    </a:lnTo>
                    <a:lnTo>
                      <a:pt x="907" y="561"/>
                    </a:lnTo>
                    <a:lnTo>
                      <a:pt x="905" y="505"/>
                    </a:lnTo>
                    <a:lnTo>
                      <a:pt x="897" y="452"/>
                    </a:lnTo>
                    <a:lnTo>
                      <a:pt x="886" y="407"/>
                    </a:lnTo>
                    <a:lnTo>
                      <a:pt x="870" y="366"/>
                    </a:lnTo>
                    <a:lnTo>
                      <a:pt x="850" y="329"/>
                    </a:lnTo>
                    <a:lnTo>
                      <a:pt x="826" y="299"/>
                    </a:lnTo>
                    <a:lnTo>
                      <a:pt x="797" y="274"/>
                    </a:lnTo>
                    <a:lnTo>
                      <a:pt x="763" y="254"/>
                    </a:lnTo>
                    <a:lnTo>
                      <a:pt x="727" y="241"/>
                    </a:lnTo>
                    <a:lnTo>
                      <a:pt x="686" y="232"/>
                    </a:lnTo>
                    <a:lnTo>
                      <a:pt x="640" y="229"/>
                    </a:lnTo>
                    <a:close/>
                    <a:moveTo>
                      <a:pt x="413" y="3"/>
                    </a:moveTo>
                    <a:lnTo>
                      <a:pt x="521" y="3"/>
                    </a:lnTo>
                    <a:lnTo>
                      <a:pt x="521" y="143"/>
                    </a:lnTo>
                    <a:lnTo>
                      <a:pt x="566" y="117"/>
                    </a:lnTo>
                    <a:lnTo>
                      <a:pt x="607" y="93"/>
                    </a:lnTo>
                    <a:lnTo>
                      <a:pt x="643" y="74"/>
                    </a:lnTo>
                    <a:lnTo>
                      <a:pt x="677" y="57"/>
                    </a:lnTo>
                    <a:lnTo>
                      <a:pt x="707" y="44"/>
                    </a:lnTo>
                    <a:lnTo>
                      <a:pt x="735" y="33"/>
                    </a:lnTo>
                    <a:lnTo>
                      <a:pt x="761" y="24"/>
                    </a:lnTo>
                    <a:lnTo>
                      <a:pt x="785" y="18"/>
                    </a:lnTo>
                    <a:lnTo>
                      <a:pt x="809" y="13"/>
                    </a:lnTo>
                    <a:lnTo>
                      <a:pt x="831" y="10"/>
                    </a:lnTo>
                    <a:lnTo>
                      <a:pt x="855" y="9"/>
                    </a:lnTo>
                    <a:lnTo>
                      <a:pt x="879" y="8"/>
                    </a:lnTo>
                    <a:lnTo>
                      <a:pt x="931" y="12"/>
                    </a:lnTo>
                    <a:lnTo>
                      <a:pt x="980" y="23"/>
                    </a:lnTo>
                    <a:lnTo>
                      <a:pt x="1026" y="40"/>
                    </a:lnTo>
                    <a:lnTo>
                      <a:pt x="1070" y="64"/>
                    </a:lnTo>
                    <a:lnTo>
                      <a:pt x="1110" y="94"/>
                    </a:lnTo>
                    <a:lnTo>
                      <a:pt x="1148" y="130"/>
                    </a:lnTo>
                    <a:lnTo>
                      <a:pt x="1180" y="172"/>
                    </a:lnTo>
                    <a:lnTo>
                      <a:pt x="1209" y="218"/>
                    </a:lnTo>
                    <a:lnTo>
                      <a:pt x="1233" y="268"/>
                    </a:lnTo>
                    <a:lnTo>
                      <a:pt x="1252" y="324"/>
                    </a:lnTo>
                    <a:lnTo>
                      <a:pt x="1265" y="383"/>
                    </a:lnTo>
                    <a:lnTo>
                      <a:pt x="1274" y="446"/>
                    </a:lnTo>
                    <a:lnTo>
                      <a:pt x="1278" y="512"/>
                    </a:lnTo>
                    <a:lnTo>
                      <a:pt x="1274" y="578"/>
                    </a:lnTo>
                    <a:lnTo>
                      <a:pt x="1265" y="641"/>
                    </a:lnTo>
                    <a:lnTo>
                      <a:pt x="1252" y="701"/>
                    </a:lnTo>
                    <a:lnTo>
                      <a:pt x="1232" y="756"/>
                    </a:lnTo>
                    <a:lnTo>
                      <a:pt x="1205" y="809"/>
                    </a:lnTo>
                    <a:lnTo>
                      <a:pt x="1175" y="857"/>
                    </a:lnTo>
                    <a:lnTo>
                      <a:pt x="1140" y="901"/>
                    </a:lnTo>
                    <a:lnTo>
                      <a:pt x="1099" y="941"/>
                    </a:lnTo>
                    <a:lnTo>
                      <a:pt x="1054" y="976"/>
                    </a:lnTo>
                    <a:lnTo>
                      <a:pt x="1005" y="1006"/>
                    </a:lnTo>
                    <a:lnTo>
                      <a:pt x="951" y="1031"/>
                    </a:lnTo>
                    <a:lnTo>
                      <a:pt x="894" y="1051"/>
                    </a:lnTo>
                    <a:lnTo>
                      <a:pt x="831" y="1065"/>
                    </a:lnTo>
                    <a:lnTo>
                      <a:pt x="766" y="1074"/>
                    </a:lnTo>
                    <a:lnTo>
                      <a:pt x="696" y="1078"/>
                    </a:lnTo>
                    <a:lnTo>
                      <a:pt x="670" y="1078"/>
                    </a:lnTo>
                    <a:lnTo>
                      <a:pt x="637" y="1076"/>
                    </a:lnTo>
                    <a:lnTo>
                      <a:pt x="601" y="1074"/>
                    </a:lnTo>
                    <a:lnTo>
                      <a:pt x="561" y="1071"/>
                    </a:lnTo>
                    <a:lnTo>
                      <a:pt x="521" y="1068"/>
                    </a:lnTo>
                    <a:lnTo>
                      <a:pt x="521" y="1408"/>
                    </a:lnTo>
                    <a:lnTo>
                      <a:pt x="692" y="1447"/>
                    </a:lnTo>
                    <a:lnTo>
                      <a:pt x="692" y="1544"/>
                    </a:lnTo>
                    <a:lnTo>
                      <a:pt x="18" y="1544"/>
                    </a:lnTo>
                    <a:lnTo>
                      <a:pt x="18" y="1447"/>
                    </a:lnTo>
                    <a:lnTo>
                      <a:pt x="171" y="1408"/>
                    </a:lnTo>
                    <a:lnTo>
                      <a:pt x="171" y="229"/>
                    </a:lnTo>
                    <a:lnTo>
                      <a:pt x="0" y="229"/>
                    </a:lnTo>
                    <a:lnTo>
                      <a:pt x="0" y="128"/>
                    </a:lnTo>
                    <a:lnTo>
                      <a:pt x="413" y="3"/>
                    </a:lnTo>
                    <a:close/>
                    <a:moveTo>
                      <a:pt x="3711" y="0"/>
                    </a:moveTo>
                    <a:lnTo>
                      <a:pt x="3770" y="3"/>
                    </a:lnTo>
                    <a:lnTo>
                      <a:pt x="3825" y="9"/>
                    </a:lnTo>
                    <a:lnTo>
                      <a:pt x="3876" y="20"/>
                    </a:lnTo>
                    <a:lnTo>
                      <a:pt x="3923" y="34"/>
                    </a:lnTo>
                    <a:lnTo>
                      <a:pt x="3965" y="53"/>
                    </a:lnTo>
                    <a:lnTo>
                      <a:pt x="4004" y="75"/>
                    </a:lnTo>
                    <a:lnTo>
                      <a:pt x="4036" y="100"/>
                    </a:lnTo>
                    <a:lnTo>
                      <a:pt x="4064" y="129"/>
                    </a:lnTo>
                    <a:lnTo>
                      <a:pt x="4086" y="160"/>
                    </a:lnTo>
                    <a:lnTo>
                      <a:pt x="4103" y="194"/>
                    </a:lnTo>
                    <a:lnTo>
                      <a:pt x="4113" y="232"/>
                    </a:lnTo>
                    <a:lnTo>
                      <a:pt x="4117" y="271"/>
                    </a:lnTo>
                    <a:lnTo>
                      <a:pt x="4114" y="304"/>
                    </a:lnTo>
                    <a:lnTo>
                      <a:pt x="4105" y="334"/>
                    </a:lnTo>
                    <a:lnTo>
                      <a:pt x="4091" y="362"/>
                    </a:lnTo>
                    <a:lnTo>
                      <a:pt x="4074" y="387"/>
                    </a:lnTo>
                    <a:lnTo>
                      <a:pt x="4051" y="407"/>
                    </a:lnTo>
                    <a:lnTo>
                      <a:pt x="4025" y="423"/>
                    </a:lnTo>
                    <a:lnTo>
                      <a:pt x="3995" y="436"/>
                    </a:lnTo>
                    <a:lnTo>
                      <a:pt x="3961" y="443"/>
                    </a:lnTo>
                    <a:lnTo>
                      <a:pt x="3925" y="446"/>
                    </a:lnTo>
                    <a:lnTo>
                      <a:pt x="3891" y="444"/>
                    </a:lnTo>
                    <a:lnTo>
                      <a:pt x="3859" y="438"/>
                    </a:lnTo>
                    <a:lnTo>
                      <a:pt x="3826" y="428"/>
                    </a:lnTo>
                    <a:lnTo>
                      <a:pt x="3792" y="413"/>
                    </a:lnTo>
                    <a:lnTo>
                      <a:pt x="3757" y="394"/>
                    </a:lnTo>
                    <a:lnTo>
                      <a:pt x="3757" y="114"/>
                    </a:lnTo>
                    <a:lnTo>
                      <a:pt x="3711" y="125"/>
                    </a:lnTo>
                    <a:lnTo>
                      <a:pt x="3668" y="140"/>
                    </a:lnTo>
                    <a:lnTo>
                      <a:pt x="3631" y="162"/>
                    </a:lnTo>
                    <a:lnTo>
                      <a:pt x="3597" y="187"/>
                    </a:lnTo>
                    <a:lnTo>
                      <a:pt x="3568" y="218"/>
                    </a:lnTo>
                    <a:lnTo>
                      <a:pt x="3543" y="253"/>
                    </a:lnTo>
                    <a:lnTo>
                      <a:pt x="3523" y="294"/>
                    </a:lnTo>
                    <a:lnTo>
                      <a:pt x="3508" y="339"/>
                    </a:lnTo>
                    <a:lnTo>
                      <a:pt x="3497" y="391"/>
                    </a:lnTo>
                    <a:lnTo>
                      <a:pt x="3489" y="447"/>
                    </a:lnTo>
                    <a:lnTo>
                      <a:pt x="3487" y="507"/>
                    </a:lnTo>
                    <a:lnTo>
                      <a:pt x="3489" y="565"/>
                    </a:lnTo>
                    <a:lnTo>
                      <a:pt x="3497" y="617"/>
                    </a:lnTo>
                    <a:lnTo>
                      <a:pt x="3509" y="667"/>
                    </a:lnTo>
                    <a:lnTo>
                      <a:pt x="3526" y="712"/>
                    </a:lnTo>
                    <a:lnTo>
                      <a:pt x="3547" y="753"/>
                    </a:lnTo>
                    <a:lnTo>
                      <a:pt x="3571" y="790"/>
                    </a:lnTo>
                    <a:lnTo>
                      <a:pt x="3600" y="821"/>
                    </a:lnTo>
                    <a:lnTo>
                      <a:pt x="3632" y="847"/>
                    </a:lnTo>
                    <a:lnTo>
                      <a:pt x="3668" y="869"/>
                    </a:lnTo>
                    <a:lnTo>
                      <a:pt x="3707" y="885"/>
                    </a:lnTo>
                    <a:lnTo>
                      <a:pt x="3750" y="894"/>
                    </a:lnTo>
                    <a:lnTo>
                      <a:pt x="3795" y="897"/>
                    </a:lnTo>
                    <a:lnTo>
                      <a:pt x="3821" y="896"/>
                    </a:lnTo>
                    <a:lnTo>
                      <a:pt x="3847" y="894"/>
                    </a:lnTo>
                    <a:lnTo>
                      <a:pt x="3874" y="889"/>
                    </a:lnTo>
                    <a:lnTo>
                      <a:pt x="3901" y="881"/>
                    </a:lnTo>
                    <a:lnTo>
                      <a:pt x="3931" y="872"/>
                    </a:lnTo>
                    <a:lnTo>
                      <a:pt x="3964" y="861"/>
                    </a:lnTo>
                    <a:lnTo>
                      <a:pt x="3999" y="846"/>
                    </a:lnTo>
                    <a:lnTo>
                      <a:pt x="4036" y="830"/>
                    </a:lnTo>
                    <a:lnTo>
                      <a:pt x="4079" y="810"/>
                    </a:lnTo>
                    <a:lnTo>
                      <a:pt x="4127" y="787"/>
                    </a:lnTo>
                    <a:lnTo>
                      <a:pt x="4127" y="976"/>
                    </a:lnTo>
                    <a:lnTo>
                      <a:pt x="4069" y="1001"/>
                    </a:lnTo>
                    <a:lnTo>
                      <a:pt x="4016" y="1024"/>
                    </a:lnTo>
                    <a:lnTo>
                      <a:pt x="3966" y="1041"/>
                    </a:lnTo>
                    <a:lnTo>
                      <a:pt x="3919" y="1058"/>
                    </a:lnTo>
                    <a:lnTo>
                      <a:pt x="3874" y="1070"/>
                    </a:lnTo>
                    <a:lnTo>
                      <a:pt x="3830" y="1080"/>
                    </a:lnTo>
                    <a:lnTo>
                      <a:pt x="3786" y="1086"/>
                    </a:lnTo>
                    <a:lnTo>
                      <a:pt x="3742" y="1091"/>
                    </a:lnTo>
                    <a:lnTo>
                      <a:pt x="3697" y="1094"/>
                    </a:lnTo>
                    <a:lnTo>
                      <a:pt x="3651" y="1095"/>
                    </a:lnTo>
                    <a:lnTo>
                      <a:pt x="3588" y="1093"/>
                    </a:lnTo>
                    <a:lnTo>
                      <a:pt x="3530" y="1086"/>
                    </a:lnTo>
                    <a:lnTo>
                      <a:pt x="3476" y="1075"/>
                    </a:lnTo>
                    <a:lnTo>
                      <a:pt x="3426" y="1060"/>
                    </a:lnTo>
                    <a:lnTo>
                      <a:pt x="3378" y="1039"/>
                    </a:lnTo>
                    <a:lnTo>
                      <a:pt x="3334" y="1014"/>
                    </a:lnTo>
                    <a:lnTo>
                      <a:pt x="3294" y="984"/>
                    </a:lnTo>
                    <a:lnTo>
                      <a:pt x="3255" y="947"/>
                    </a:lnTo>
                    <a:lnTo>
                      <a:pt x="3219" y="907"/>
                    </a:lnTo>
                    <a:lnTo>
                      <a:pt x="3188" y="865"/>
                    </a:lnTo>
                    <a:lnTo>
                      <a:pt x="3162" y="820"/>
                    </a:lnTo>
                    <a:lnTo>
                      <a:pt x="3140" y="772"/>
                    </a:lnTo>
                    <a:lnTo>
                      <a:pt x="3124" y="722"/>
                    </a:lnTo>
                    <a:lnTo>
                      <a:pt x="3111" y="670"/>
                    </a:lnTo>
                    <a:lnTo>
                      <a:pt x="3104" y="616"/>
                    </a:lnTo>
                    <a:lnTo>
                      <a:pt x="3101" y="561"/>
                    </a:lnTo>
                    <a:lnTo>
                      <a:pt x="3105" y="494"/>
                    </a:lnTo>
                    <a:lnTo>
                      <a:pt x="3115" y="433"/>
                    </a:lnTo>
                    <a:lnTo>
                      <a:pt x="3130" y="373"/>
                    </a:lnTo>
                    <a:lnTo>
                      <a:pt x="3153" y="318"/>
                    </a:lnTo>
                    <a:lnTo>
                      <a:pt x="3179" y="267"/>
                    </a:lnTo>
                    <a:lnTo>
                      <a:pt x="3213" y="219"/>
                    </a:lnTo>
                    <a:lnTo>
                      <a:pt x="3250" y="175"/>
                    </a:lnTo>
                    <a:lnTo>
                      <a:pt x="3293" y="135"/>
                    </a:lnTo>
                    <a:lnTo>
                      <a:pt x="3341" y="102"/>
                    </a:lnTo>
                    <a:lnTo>
                      <a:pt x="3392" y="72"/>
                    </a:lnTo>
                    <a:lnTo>
                      <a:pt x="3448" y="47"/>
                    </a:lnTo>
                    <a:lnTo>
                      <a:pt x="3508" y="27"/>
                    </a:lnTo>
                    <a:lnTo>
                      <a:pt x="3573" y="12"/>
                    </a:lnTo>
                    <a:lnTo>
                      <a:pt x="3640" y="3"/>
                    </a:lnTo>
                    <a:lnTo>
                      <a:pt x="3711" y="0"/>
                    </a:lnTo>
                    <a:close/>
                    <a:moveTo>
                      <a:pt x="2910" y="0"/>
                    </a:moveTo>
                    <a:lnTo>
                      <a:pt x="2948" y="4"/>
                    </a:lnTo>
                    <a:lnTo>
                      <a:pt x="2983" y="14"/>
                    </a:lnTo>
                    <a:lnTo>
                      <a:pt x="3014" y="30"/>
                    </a:lnTo>
                    <a:lnTo>
                      <a:pt x="3040" y="52"/>
                    </a:lnTo>
                    <a:lnTo>
                      <a:pt x="3063" y="78"/>
                    </a:lnTo>
                    <a:lnTo>
                      <a:pt x="3079" y="109"/>
                    </a:lnTo>
                    <a:lnTo>
                      <a:pt x="3089" y="142"/>
                    </a:lnTo>
                    <a:lnTo>
                      <a:pt x="3093" y="178"/>
                    </a:lnTo>
                    <a:lnTo>
                      <a:pt x="3091" y="203"/>
                    </a:lnTo>
                    <a:lnTo>
                      <a:pt x="3088" y="227"/>
                    </a:lnTo>
                    <a:lnTo>
                      <a:pt x="3081" y="252"/>
                    </a:lnTo>
                    <a:lnTo>
                      <a:pt x="3071" y="277"/>
                    </a:lnTo>
                    <a:lnTo>
                      <a:pt x="3060" y="303"/>
                    </a:lnTo>
                    <a:lnTo>
                      <a:pt x="3044" y="331"/>
                    </a:lnTo>
                    <a:lnTo>
                      <a:pt x="3025" y="361"/>
                    </a:lnTo>
                    <a:lnTo>
                      <a:pt x="3004" y="393"/>
                    </a:lnTo>
                    <a:lnTo>
                      <a:pt x="2978" y="429"/>
                    </a:lnTo>
                    <a:lnTo>
                      <a:pt x="2948" y="468"/>
                    </a:lnTo>
                    <a:lnTo>
                      <a:pt x="2914" y="512"/>
                    </a:lnTo>
                    <a:lnTo>
                      <a:pt x="2876" y="561"/>
                    </a:lnTo>
                    <a:lnTo>
                      <a:pt x="2472" y="1078"/>
                    </a:lnTo>
                    <a:lnTo>
                      <a:pt x="2182" y="1078"/>
                    </a:lnTo>
                    <a:lnTo>
                      <a:pt x="2182" y="424"/>
                    </a:lnTo>
                    <a:lnTo>
                      <a:pt x="1784" y="1078"/>
                    </a:lnTo>
                    <a:lnTo>
                      <a:pt x="1518" y="1078"/>
                    </a:lnTo>
                    <a:lnTo>
                      <a:pt x="1518" y="234"/>
                    </a:lnTo>
                    <a:lnTo>
                      <a:pt x="1313" y="214"/>
                    </a:lnTo>
                    <a:lnTo>
                      <a:pt x="1313" y="118"/>
                    </a:lnTo>
                    <a:lnTo>
                      <a:pt x="1690" y="25"/>
                    </a:lnTo>
                    <a:lnTo>
                      <a:pt x="1832" y="25"/>
                    </a:lnTo>
                    <a:lnTo>
                      <a:pt x="1832" y="713"/>
                    </a:lnTo>
                    <a:lnTo>
                      <a:pt x="2247" y="25"/>
                    </a:lnTo>
                    <a:lnTo>
                      <a:pt x="2497" y="25"/>
                    </a:lnTo>
                    <a:lnTo>
                      <a:pt x="2497" y="822"/>
                    </a:lnTo>
                    <a:lnTo>
                      <a:pt x="2759" y="473"/>
                    </a:lnTo>
                    <a:lnTo>
                      <a:pt x="2759" y="62"/>
                    </a:lnTo>
                    <a:lnTo>
                      <a:pt x="2779" y="44"/>
                    </a:lnTo>
                    <a:lnTo>
                      <a:pt x="2806" y="27"/>
                    </a:lnTo>
                    <a:lnTo>
                      <a:pt x="2837" y="13"/>
                    </a:lnTo>
                    <a:lnTo>
                      <a:pt x="2872" y="4"/>
                    </a:lnTo>
                    <a:lnTo>
                      <a:pt x="291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noFill/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800">
                  <a:solidFill>
                    <a:srgbClr val="0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1498185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/>
          <p:cNvGrpSpPr/>
          <p:nvPr/>
        </p:nvGrpSpPr>
        <p:grpSpPr bwMode="gray">
          <a:xfrm>
            <a:off x="2336801" y="6"/>
            <a:ext cx="9855200" cy="6176009"/>
            <a:chOff x="19140488" y="13674"/>
            <a:chExt cx="7443798" cy="6145827"/>
          </a:xfrm>
        </p:grpSpPr>
        <p:sp>
          <p:nvSpPr>
            <p:cNvPr id="35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6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7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2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3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4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8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9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50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51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52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31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812801" y="3048000"/>
            <a:ext cx="1219200" cy="762000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grpSp>
        <p:nvGrpSpPr>
          <p:cNvPr id="3" name="Group 31"/>
          <p:cNvGrpSpPr/>
          <p:nvPr/>
        </p:nvGrpSpPr>
        <p:grpSpPr>
          <a:xfrm>
            <a:off x="652117" y="2901702"/>
            <a:ext cx="1613003" cy="151219"/>
            <a:chOff x="489087" y="2521685"/>
            <a:chExt cx="1209752" cy="151219"/>
          </a:xfrm>
        </p:grpSpPr>
        <p:cxnSp>
          <p:nvCxnSpPr>
            <p:cNvPr id="33" name="Straight Connector 32"/>
            <p:cNvCxnSpPr/>
            <p:nvPr userDrawn="1"/>
          </p:nvCxnSpPr>
          <p:spPr>
            <a:xfrm rot="10800000">
              <a:off x="489087" y="2521686"/>
              <a:ext cx="1209752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 userDrawn="1"/>
          </p:nvCxnSpPr>
          <p:spPr>
            <a:xfrm rot="5400000">
              <a:off x="413478" y="2597295"/>
              <a:ext cx="151219" cy="0"/>
            </a:xfrm>
            <a:prstGeom prst="line">
              <a:avLst/>
            </a:prstGeom>
            <a:ln w="12700">
              <a:solidFill>
                <a:schemeClr val="tx1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3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/>
              <a:t>Click to add the presentation’s main title</a:t>
            </a:r>
          </a:p>
        </p:txBody>
      </p:sp>
      <p:sp>
        <p:nvSpPr>
          <p:cNvPr id="46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3" y="1828804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47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grpSp>
        <p:nvGrpSpPr>
          <p:cNvPr id="96" name="Group 32"/>
          <p:cNvGrpSpPr/>
          <p:nvPr/>
        </p:nvGrpSpPr>
        <p:grpSpPr>
          <a:xfrm>
            <a:off x="1291456" y="6170996"/>
            <a:ext cx="1219200" cy="533479"/>
            <a:chOff x="518032" y="978681"/>
            <a:chExt cx="4572000" cy="2667393"/>
          </a:xfrm>
        </p:grpSpPr>
        <p:sp>
          <p:nvSpPr>
            <p:cNvPr id="97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98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39709638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/>
        </p:nvGrpSpPr>
        <p:grpSpPr bwMode="gray">
          <a:xfrm>
            <a:off x="2336801" y="6"/>
            <a:ext cx="9855200" cy="6176009"/>
            <a:chOff x="19140488" y="13674"/>
            <a:chExt cx="7443798" cy="6145827"/>
          </a:xfrm>
        </p:grpSpPr>
        <p:sp>
          <p:nvSpPr>
            <p:cNvPr id="28" name="Rectangle 17"/>
            <p:cNvSpPr>
              <a:spLocks noChangeArrowheads="1"/>
            </p:cNvSpPr>
            <p:nvPr/>
          </p:nvSpPr>
          <p:spPr bwMode="gray">
            <a:xfrm>
              <a:off x="19140488" y="4188799"/>
              <a:ext cx="2302206" cy="1970702"/>
            </a:xfrm>
            <a:prstGeom prst="rect">
              <a:avLst/>
            </a:prstGeom>
            <a:solidFill>
              <a:srgbClr val="9A170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9" name="Rectangle 7"/>
            <p:cNvSpPr>
              <a:spLocks noChangeArrowheads="1"/>
            </p:cNvSpPr>
            <p:nvPr/>
          </p:nvSpPr>
          <p:spPr bwMode="gray">
            <a:xfrm>
              <a:off x="25663403" y="4032250"/>
              <a:ext cx="920883" cy="2127250"/>
            </a:xfrm>
            <a:prstGeom prst="rect">
              <a:avLst/>
            </a:prstGeom>
            <a:solidFill>
              <a:srgbClr val="F3BE2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0" name="Rectangle 8"/>
            <p:cNvSpPr>
              <a:spLocks noChangeArrowheads="1"/>
            </p:cNvSpPr>
            <p:nvPr/>
          </p:nvSpPr>
          <p:spPr bwMode="gray">
            <a:xfrm>
              <a:off x="25049482" y="2899477"/>
              <a:ext cx="734694" cy="1289321"/>
            </a:xfrm>
            <a:prstGeom prst="rect">
              <a:avLst/>
            </a:prstGeom>
            <a:solidFill>
              <a:srgbClr val="F3BC87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1" name="Rectangle 9"/>
            <p:cNvSpPr>
              <a:spLocks noChangeArrowheads="1"/>
            </p:cNvSpPr>
            <p:nvPr/>
          </p:nvSpPr>
          <p:spPr bwMode="gray">
            <a:xfrm>
              <a:off x="25049482" y="4032250"/>
              <a:ext cx="734693" cy="2127250"/>
            </a:xfrm>
            <a:prstGeom prst="rect">
              <a:avLst/>
            </a:prstGeom>
            <a:solidFill>
              <a:srgbClr val="E88C1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2" name="Rectangle 11"/>
            <p:cNvSpPr>
              <a:spLocks noChangeArrowheads="1"/>
            </p:cNvSpPr>
            <p:nvPr/>
          </p:nvSpPr>
          <p:spPr bwMode="gray">
            <a:xfrm>
              <a:off x="24665780" y="706365"/>
              <a:ext cx="477045" cy="2263848"/>
            </a:xfrm>
            <a:prstGeom prst="rect">
              <a:avLst/>
            </a:prstGeom>
            <a:solidFill>
              <a:srgbClr val="E669A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33" name="Rectangle 12"/>
            <p:cNvSpPr>
              <a:spLocks noChangeArrowheads="1"/>
            </p:cNvSpPr>
            <p:nvPr/>
          </p:nvSpPr>
          <p:spPr bwMode="gray">
            <a:xfrm>
              <a:off x="24665780" y="2899478"/>
              <a:ext cx="477045" cy="1289321"/>
            </a:xfrm>
            <a:prstGeom prst="rect">
              <a:avLst/>
            </a:prstGeom>
            <a:solidFill>
              <a:srgbClr val="DB4D56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0" name="Rectangle 13"/>
            <p:cNvSpPr>
              <a:spLocks noChangeArrowheads="1"/>
            </p:cNvSpPr>
            <p:nvPr/>
          </p:nvSpPr>
          <p:spPr bwMode="gray">
            <a:xfrm>
              <a:off x="24665780" y="4032250"/>
              <a:ext cx="477045" cy="2127250"/>
            </a:xfrm>
            <a:prstGeom prst="rect">
              <a:avLst/>
            </a:prstGeom>
            <a:solidFill>
              <a:srgbClr val="D13A0D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1" name="Rectangle 14"/>
            <p:cNvSpPr>
              <a:spLocks noChangeArrowheads="1"/>
            </p:cNvSpPr>
            <p:nvPr/>
          </p:nvSpPr>
          <p:spPr bwMode="gray">
            <a:xfrm>
              <a:off x="19140488" y="669925"/>
              <a:ext cx="5662612" cy="2300288"/>
            </a:xfrm>
            <a:prstGeom prst="rect">
              <a:avLst/>
            </a:prstGeom>
            <a:solidFill>
              <a:srgbClr val="D74021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2" name="Rectangle 15"/>
            <p:cNvSpPr>
              <a:spLocks noChangeArrowheads="1"/>
            </p:cNvSpPr>
            <p:nvPr/>
          </p:nvSpPr>
          <p:spPr bwMode="gray">
            <a:xfrm>
              <a:off x="19140488" y="2899478"/>
              <a:ext cx="5662612" cy="1289321"/>
            </a:xfrm>
            <a:prstGeom prst="rect">
              <a:avLst/>
            </a:prstGeom>
            <a:solidFill>
              <a:srgbClr val="CD2F1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gray">
            <a:xfrm>
              <a:off x="19140488" y="4032250"/>
              <a:ext cx="5662612" cy="212725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567" y="0"/>
                </a:cxn>
                <a:cxn ang="0">
                  <a:pos x="3567" y="1340"/>
                </a:cxn>
                <a:cxn ang="0">
                  <a:pos x="1372" y="1340"/>
                </a:cxn>
                <a:cxn ang="0">
                  <a:pos x="1372" y="181"/>
                </a:cxn>
                <a:cxn ang="0">
                  <a:pos x="0" y="181"/>
                </a:cxn>
                <a:cxn ang="0">
                  <a:pos x="0" y="0"/>
                </a:cxn>
              </a:cxnLst>
              <a:rect l="0" t="0" r="r" b="b"/>
              <a:pathLst>
                <a:path w="3567" h="1340">
                  <a:moveTo>
                    <a:pt x="0" y="0"/>
                  </a:moveTo>
                  <a:lnTo>
                    <a:pt x="3567" y="0"/>
                  </a:lnTo>
                  <a:lnTo>
                    <a:pt x="3567" y="1340"/>
                  </a:lnTo>
                  <a:lnTo>
                    <a:pt x="1372" y="1340"/>
                  </a:lnTo>
                  <a:lnTo>
                    <a:pt x="1372" y="181"/>
                  </a:lnTo>
                  <a:lnTo>
                    <a:pt x="0" y="1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42303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44" name="Rectangle 10"/>
            <p:cNvSpPr>
              <a:spLocks noChangeArrowheads="1"/>
            </p:cNvSpPr>
            <p:nvPr/>
          </p:nvSpPr>
          <p:spPr bwMode="gray">
            <a:xfrm>
              <a:off x="19140488" y="13674"/>
              <a:ext cx="5662612" cy="692692"/>
            </a:xfrm>
            <a:prstGeom prst="rect">
              <a:avLst/>
            </a:prstGeom>
            <a:solidFill>
              <a:srgbClr val="EE9C34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  <p:sp>
        <p:nvSpPr>
          <p:cNvPr id="54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3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55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3" y="1828804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56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sp>
        <p:nvSpPr>
          <p:cNvPr id="17" name="Picture Placeholder 76"/>
          <p:cNvSpPr>
            <a:spLocks noGrp="1"/>
          </p:cNvSpPr>
          <p:nvPr>
            <p:ph type="pic" sz="quarter" idx="13"/>
          </p:nvPr>
        </p:nvSpPr>
        <p:spPr>
          <a:xfrm>
            <a:off x="2336800" y="2899982"/>
            <a:ext cx="8432800" cy="3272223"/>
          </a:xfrm>
        </p:spPr>
        <p:txBody>
          <a:bodyPr/>
          <a:lstStyle>
            <a:lvl1pPr>
              <a:defRPr sz="1400"/>
            </a:lvl1pPr>
          </a:lstStyle>
          <a:p>
            <a:r>
              <a:rPr lang="en-US" noProof="0"/>
              <a:t>Click icon to add picture</a:t>
            </a:r>
            <a:endParaRPr lang="en-GB" noProof="0" dirty="0"/>
          </a:p>
        </p:txBody>
      </p:sp>
      <p:grpSp>
        <p:nvGrpSpPr>
          <p:cNvPr id="18" name="Group 32"/>
          <p:cNvGrpSpPr/>
          <p:nvPr/>
        </p:nvGrpSpPr>
        <p:grpSpPr>
          <a:xfrm>
            <a:off x="1291456" y="6170996"/>
            <a:ext cx="1219200" cy="533479"/>
            <a:chOff x="518032" y="978681"/>
            <a:chExt cx="4572000" cy="2667393"/>
          </a:xfrm>
        </p:grpSpPr>
        <p:sp>
          <p:nvSpPr>
            <p:cNvPr id="19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rgbClr val="A10000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21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722293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1752600"/>
            <a:ext cx="107696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A presentation before </a:t>
            </a:r>
            <a:r>
              <a:rPr lang="en-US" dirty="0" err="1">
                <a:solidFill>
                  <a:srgbClr val="000000"/>
                </a:solidFill>
              </a:rPr>
              <a:t>Hon’bl</a:t>
            </a:r>
            <a:r>
              <a:rPr lang="en-US" dirty="0">
                <a:solidFill>
                  <a:srgbClr val="000000"/>
                </a:solidFill>
              </a:rPr>
              <a:t> Minister - Government of  West Bengal</a:t>
            </a:r>
            <a:endParaRPr lang="en-GB" dirty="0">
              <a:solidFill>
                <a:srgbClr val="000000"/>
              </a:solidFill>
            </a:endParaRPr>
          </a:p>
        </p:txBody>
      </p:sp>
      <p:cxnSp>
        <p:nvCxnSpPr>
          <p:cNvPr id="15" name="Shape 14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4490DAB2-5CAB-4BF0-900F-9BA9D2993890}" type="slidenum">
              <a:rPr lang="en-GB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GB" dirty="0">
              <a:solidFill>
                <a:srgbClr val="000000"/>
              </a:solidFill>
            </a:endParaRP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8A135986-0568-479B-A208-2C1962D2EE2C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GB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57139" y="121156"/>
            <a:ext cx="447327" cy="51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310632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Slide: Colou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Rectangle 649"/>
          <p:cNvSpPr>
            <a:spLocks noChangeArrowheads="1"/>
          </p:cNvSpPr>
          <p:nvPr/>
        </p:nvSpPr>
        <p:spPr bwMode="gray">
          <a:xfrm>
            <a:off x="9855200" y="685804"/>
            <a:ext cx="2336800" cy="54863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1" name="Rectangle 648"/>
          <p:cNvSpPr>
            <a:spLocks noChangeArrowheads="1"/>
          </p:cNvSpPr>
          <p:nvPr/>
        </p:nvSpPr>
        <p:spPr bwMode="gray">
          <a:xfrm>
            <a:off x="2336800" y="0"/>
            <a:ext cx="7518400" cy="6858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83" name="Rectangle 650"/>
          <p:cNvSpPr>
            <a:spLocks noChangeArrowheads="1"/>
          </p:cNvSpPr>
          <p:nvPr/>
        </p:nvSpPr>
        <p:spPr bwMode="gray">
          <a:xfrm>
            <a:off x="2336800" y="685800"/>
            <a:ext cx="7518400" cy="5486400"/>
          </a:xfrm>
          <a:prstGeom prst="rect">
            <a:avLst/>
          </a:prstGeom>
          <a:solidFill>
            <a:schemeClr val="tx2"/>
          </a:solidFill>
          <a:ln w="0">
            <a:noFill/>
            <a:prstDash val="solid"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sz="1800">
              <a:solidFill>
                <a:srgbClr val="000000"/>
              </a:solidFill>
            </a:endParaRPr>
          </a:p>
        </p:txBody>
      </p:sp>
      <p:sp>
        <p:nvSpPr>
          <p:cNvPr id="50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2527303" y="838200"/>
            <a:ext cx="7124700" cy="914400"/>
          </a:xfrm>
        </p:spPr>
        <p:txBody>
          <a:bodyPr anchor="t" anchorCtr="0">
            <a:noAutofit/>
          </a:bodyPr>
          <a:lstStyle>
            <a:lvl1pPr>
              <a:lnSpc>
                <a:spcPct val="90000"/>
              </a:lnSpc>
              <a:defRPr sz="3200" b="1" i="1" baseline="0">
                <a:solidFill>
                  <a:schemeClr val="bg1"/>
                </a:solidFill>
              </a:defRPr>
            </a:lvl1pPr>
          </a:lstStyle>
          <a:p>
            <a:r>
              <a:rPr lang="en-GB" noProof="0" dirty="0"/>
              <a:t>Click to add the presentation’s main title</a:t>
            </a:r>
          </a:p>
        </p:txBody>
      </p:sp>
      <p:sp>
        <p:nvSpPr>
          <p:cNvPr id="51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2527303" y="1828804"/>
            <a:ext cx="7124700" cy="914401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3200" baseline="0">
                <a:solidFill>
                  <a:schemeClr val="bg1"/>
                </a:solidFill>
                <a:latin typeface="+mj-lt"/>
              </a:defRPr>
            </a:lvl1pPr>
            <a:lvl2pPr marL="0" indent="0" algn="l">
              <a:buNone/>
              <a:defRPr sz="1800">
                <a:solidFill>
                  <a:schemeClr val="bg1"/>
                </a:solidFill>
                <a:latin typeface="+mj-lt"/>
              </a:defRPr>
            </a:lvl2pPr>
            <a:lvl3pPr marL="457189" indent="0" algn="l">
              <a:buNone/>
              <a:defRPr sz="1800">
                <a:solidFill>
                  <a:schemeClr val="bg1"/>
                </a:solidFill>
                <a:latin typeface="+mj-lt"/>
              </a:defRPr>
            </a:lvl3pPr>
            <a:lvl4pPr marL="914377" indent="0" algn="l">
              <a:buNone/>
              <a:defRPr sz="1800">
                <a:solidFill>
                  <a:schemeClr val="bg1"/>
                </a:solidFill>
                <a:latin typeface="+mj-lt"/>
              </a:defRPr>
            </a:lvl4pPr>
            <a:lvl5pPr marL="1371566" indent="0" algn="l">
              <a:buNone/>
              <a:defRPr sz="1800">
                <a:solidFill>
                  <a:schemeClr val="bg1"/>
                </a:solidFill>
                <a:latin typeface="+mj-lt"/>
              </a:defRPr>
            </a:lvl5pPr>
            <a:lvl6pPr marL="1828754" indent="0" algn="l">
              <a:buNone/>
              <a:defRPr sz="1800">
                <a:solidFill>
                  <a:schemeClr val="bg1"/>
                </a:solidFill>
                <a:latin typeface="+mj-lt"/>
              </a:defRPr>
            </a:lvl6pPr>
            <a:lvl7pPr marL="2285943" indent="0" algn="l">
              <a:buNone/>
              <a:defRPr sz="1800">
                <a:solidFill>
                  <a:schemeClr val="bg1"/>
                </a:solidFill>
                <a:latin typeface="+mj-lt"/>
              </a:defRPr>
            </a:lvl7pPr>
            <a:lvl8pPr marL="2743131" indent="0" algn="l">
              <a:buNone/>
              <a:defRPr sz="1800">
                <a:solidFill>
                  <a:schemeClr val="bg1"/>
                </a:solidFill>
                <a:latin typeface="+mj-lt"/>
              </a:defRPr>
            </a:lvl8pPr>
            <a:lvl9pPr marL="3200320" indent="0" algn="l">
              <a:buNone/>
              <a:defRPr sz="1800">
                <a:solidFill>
                  <a:schemeClr val="bg1"/>
                </a:solidFill>
                <a:latin typeface="+mj-lt"/>
              </a:defRPr>
            </a:lvl9pPr>
          </a:lstStyle>
          <a:p>
            <a:r>
              <a:rPr lang="en-GB" noProof="0" dirty="0"/>
              <a:t>Subtitle and date (move higher if title is only one line)</a:t>
            </a:r>
          </a:p>
        </p:txBody>
      </p:sp>
      <p:sp>
        <p:nvSpPr>
          <p:cNvPr id="52" name="Text Placeholder 31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2527300" y="374904"/>
            <a:ext cx="5474208" cy="146304"/>
          </a:xfrm>
        </p:spPr>
        <p:txBody>
          <a:bodyPr/>
          <a:lstStyle>
            <a:lvl1pPr>
              <a:defRPr sz="11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 sz="1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GB" noProof="0"/>
              <a:t>www.pwc.com</a:t>
            </a:r>
          </a:p>
        </p:txBody>
      </p:sp>
      <p:grpSp>
        <p:nvGrpSpPr>
          <p:cNvPr id="11" name="Group 32"/>
          <p:cNvGrpSpPr/>
          <p:nvPr/>
        </p:nvGrpSpPr>
        <p:grpSpPr>
          <a:xfrm>
            <a:off x="1291456" y="6170996"/>
            <a:ext cx="1219200" cy="533479"/>
            <a:chOff x="518032" y="978681"/>
            <a:chExt cx="4572000" cy="2667393"/>
          </a:xfrm>
        </p:grpSpPr>
        <p:sp>
          <p:nvSpPr>
            <p:cNvPr id="12" name="Rectangle 37"/>
            <p:cNvSpPr>
              <a:spLocks noChangeArrowheads="1"/>
            </p:cNvSpPr>
            <p:nvPr userDrawn="1"/>
          </p:nvSpPr>
          <p:spPr bwMode="black">
            <a:xfrm>
              <a:off x="3295650" y="978681"/>
              <a:ext cx="1143000" cy="263229"/>
            </a:xfrm>
            <a:prstGeom prst="rect">
              <a:avLst/>
            </a:prstGeom>
            <a:solidFill>
              <a:schemeClr val="tx2"/>
            </a:solidFill>
            <a:ln w="0">
              <a:noFill/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  <p:sp>
          <p:nvSpPr>
            <p:cNvPr id="13" name="Freeform 7"/>
            <p:cNvSpPr>
              <a:spLocks noEditPoints="1"/>
            </p:cNvSpPr>
            <p:nvPr userDrawn="1"/>
          </p:nvSpPr>
          <p:spPr bwMode="black">
            <a:xfrm>
              <a:off x="518032" y="1922794"/>
              <a:ext cx="4572000" cy="1723280"/>
            </a:xfrm>
            <a:custGeom>
              <a:avLst/>
              <a:gdLst/>
              <a:ahLst/>
              <a:cxnLst>
                <a:cxn ang="0">
                  <a:pos x="581" y="233"/>
                </a:cxn>
                <a:cxn ang="0">
                  <a:pos x="538" y="949"/>
                </a:cxn>
                <a:cxn ang="0">
                  <a:pos x="630" y="946"/>
                </a:cxn>
                <a:cxn ang="0">
                  <a:pos x="793" y="880"/>
                </a:cxn>
                <a:cxn ang="0">
                  <a:pos x="886" y="728"/>
                </a:cxn>
                <a:cxn ang="0">
                  <a:pos x="905" y="505"/>
                </a:cxn>
                <a:cxn ang="0">
                  <a:pos x="850" y="329"/>
                </a:cxn>
                <a:cxn ang="0">
                  <a:pos x="727" y="241"/>
                </a:cxn>
                <a:cxn ang="0">
                  <a:pos x="521" y="3"/>
                </a:cxn>
                <a:cxn ang="0">
                  <a:pos x="643" y="74"/>
                </a:cxn>
                <a:cxn ang="0">
                  <a:pos x="761" y="24"/>
                </a:cxn>
                <a:cxn ang="0">
                  <a:pos x="855" y="9"/>
                </a:cxn>
                <a:cxn ang="0">
                  <a:pos x="1026" y="40"/>
                </a:cxn>
                <a:cxn ang="0">
                  <a:pos x="1180" y="172"/>
                </a:cxn>
                <a:cxn ang="0">
                  <a:pos x="1265" y="383"/>
                </a:cxn>
                <a:cxn ang="0">
                  <a:pos x="1265" y="641"/>
                </a:cxn>
                <a:cxn ang="0">
                  <a:pos x="1175" y="857"/>
                </a:cxn>
                <a:cxn ang="0">
                  <a:pos x="1005" y="1006"/>
                </a:cxn>
                <a:cxn ang="0">
                  <a:pos x="766" y="1074"/>
                </a:cxn>
                <a:cxn ang="0">
                  <a:pos x="601" y="1074"/>
                </a:cxn>
                <a:cxn ang="0">
                  <a:pos x="692" y="1447"/>
                </a:cxn>
                <a:cxn ang="0">
                  <a:pos x="171" y="1408"/>
                </a:cxn>
                <a:cxn ang="0">
                  <a:pos x="413" y="3"/>
                </a:cxn>
                <a:cxn ang="0">
                  <a:pos x="3876" y="20"/>
                </a:cxn>
                <a:cxn ang="0">
                  <a:pos x="4036" y="100"/>
                </a:cxn>
                <a:cxn ang="0">
                  <a:pos x="4113" y="232"/>
                </a:cxn>
                <a:cxn ang="0">
                  <a:pos x="4091" y="362"/>
                </a:cxn>
                <a:cxn ang="0">
                  <a:pos x="3995" y="436"/>
                </a:cxn>
                <a:cxn ang="0">
                  <a:pos x="3859" y="438"/>
                </a:cxn>
                <a:cxn ang="0">
                  <a:pos x="3757" y="114"/>
                </a:cxn>
                <a:cxn ang="0">
                  <a:pos x="3597" y="187"/>
                </a:cxn>
                <a:cxn ang="0">
                  <a:pos x="3508" y="339"/>
                </a:cxn>
                <a:cxn ang="0">
                  <a:pos x="3489" y="565"/>
                </a:cxn>
                <a:cxn ang="0">
                  <a:pos x="3547" y="753"/>
                </a:cxn>
                <a:cxn ang="0">
                  <a:pos x="3668" y="869"/>
                </a:cxn>
                <a:cxn ang="0">
                  <a:pos x="3821" y="896"/>
                </a:cxn>
                <a:cxn ang="0">
                  <a:pos x="3931" y="872"/>
                </a:cxn>
                <a:cxn ang="0">
                  <a:pos x="4079" y="810"/>
                </a:cxn>
                <a:cxn ang="0">
                  <a:pos x="4016" y="1024"/>
                </a:cxn>
                <a:cxn ang="0">
                  <a:pos x="3830" y="1080"/>
                </a:cxn>
                <a:cxn ang="0">
                  <a:pos x="3651" y="1095"/>
                </a:cxn>
                <a:cxn ang="0">
                  <a:pos x="3426" y="1060"/>
                </a:cxn>
                <a:cxn ang="0">
                  <a:pos x="3255" y="947"/>
                </a:cxn>
                <a:cxn ang="0">
                  <a:pos x="3140" y="772"/>
                </a:cxn>
                <a:cxn ang="0">
                  <a:pos x="3101" y="561"/>
                </a:cxn>
                <a:cxn ang="0">
                  <a:pos x="3153" y="318"/>
                </a:cxn>
                <a:cxn ang="0">
                  <a:pos x="3293" y="135"/>
                </a:cxn>
                <a:cxn ang="0">
                  <a:pos x="3508" y="27"/>
                </a:cxn>
                <a:cxn ang="0">
                  <a:pos x="2910" y="0"/>
                </a:cxn>
                <a:cxn ang="0">
                  <a:pos x="3040" y="52"/>
                </a:cxn>
                <a:cxn ang="0">
                  <a:pos x="3093" y="178"/>
                </a:cxn>
                <a:cxn ang="0">
                  <a:pos x="3071" y="277"/>
                </a:cxn>
                <a:cxn ang="0">
                  <a:pos x="3004" y="393"/>
                </a:cxn>
                <a:cxn ang="0">
                  <a:pos x="2876" y="561"/>
                </a:cxn>
                <a:cxn ang="0">
                  <a:pos x="1784" y="1078"/>
                </a:cxn>
                <a:cxn ang="0">
                  <a:pos x="1313" y="118"/>
                </a:cxn>
                <a:cxn ang="0">
                  <a:pos x="2247" y="25"/>
                </a:cxn>
                <a:cxn ang="0">
                  <a:pos x="2759" y="62"/>
                </a:cxn>
                <a:cxn ang="0">
                  <a:pos x="2872" y="4"/>
                </a:cxn>
              </a:cxnLst>
              <a:rect l="0" t="0" r="r" b="b"/>
              <a:pathLst>
                <a:path w="4127" h="1544">
                  <a:moveTo>
                    <a:pt x="640" y="229"/>
                  </a:moveTo>
                  <a:lnTo>
                    <a:pt x="622" y="229"/>
                  </a:lnTo>
                  <a:lnTo>
                    <a:pt x="603" y="230"/>
                  </a:lnTo>
                  <a:lnTo>
                    <a:pt x="581" y="233"/>
                  </a:lnTo>
                  <a:lnTo>
                    <a:pt x="553" y="235"/>
                  </a:lnTo>
                  <a:lnTo>
                    <a:pt x="521" y="241"/>
                  </a:lnTo>
                  <a:lnTo>
                    <a:pt x="521" y="947"/>
                  </a:lnTo>
                  <a:lnTo>
                    <a:pt x="538" y="949"/>
                  </a:lnTo>
                  <a:lnTo>
                    <a:pt x="553" y="949"/>
                  </a:lnTo>
                  <a:lnTo>
                    <a:pt x="566" y="949"/>
                  </a:lnTo>
                  <a:lnTo>
                    <a:pt x="578" y="949"/>
                  </a:lnTo>
                  <a:lnTo>
                    <a:pt x="630" y="946"/>
                  </a:lnTo>
                  <a:lnTo>
                    <a:pt x="677" y="937"/>
                  </a:lnTo>
                  <a:lnTo>
                    <a:pt x="720" y="924"/>
                  </a:lnTo>
                  <a:lnTo>
                    <a:pt x="758" y="905"/>
                  </a:lnTo>
                  <a:lnTo>
                    <a:pt x="793" y="880"/>
                  </a:lnTo>
                  <a:lnTo>
                    <a:pt x="824" y="850"/>
                  </a:lnTo>
                  <a:lnTo>
                    <a:pt x="849" y="815"/>
                  </a:lnTo>
                  <a:lnTo>
                    <a:pt x="870" y="775"/>
                  </a:lnTo>
                  <a:lnTo>
                    <a:pt x="886" y="728"/>
                  </a:lnTo>
                  <a:lnTo>
                    <a:pt x="897" y="678"/>
                  </a:lnTo>
                  <a:lnTo>
                    <a:pt x="905" y="622"/>
                  </a:lnTo>
                  <a:lnTo>
                    <a:pt x="907" y="561"/>
                  </a:lnTo>
                  <a:lnTo>
                    <a:pt x="905" y="505"/>
                  </a:lnTo>
                  <a:lnTo>
                    <a:pt x="897" y="452"/>
                  </a:lnTo>
                  <a:lnTo>
                    <a:pt x="886" y="407"/>
                  </a:lnTo>
                  <a:lnTo>
                    <a:pt x="870" y="366"/>
                  </a:lnTo>
                  <a:lnTo>
                    <a:pt x="850" y="329"/>
                  </a:lnTo>
                  <a:lnTo>
                    <a:pt x="826" y="299"/>
                  </a:lnTo>
                  <a:lnTo>
                    <a:pt x="797" y="274"/>
                  </a:lnTo>
                  <a:lnTo>
                    <a:pt x="763" y="254"/>
                  </a:lnTo>
                  <a:lnTo>
                    <a:pt x="727" y="241"/>
                  </a:lnTo>
                  <a:lnTo>
                    <a:pt x="686" y="232"/>
                  </a:lnTo>
                  <a:lnTo>
                    <a:pt x="640" y="229"/>
                  </a:lnTo>
                  <a:close/>
                  <a:moveTo>
                    <a:pt x="413" y="3"/>
                  </a:moveTo>
                  <a:lnTo>
                    <a:pt x="521" y="3"/>
                  </a:lnTo>
                  <a:lnTo>
                    <a:pt x="521" y="143"/>
                  </a:lnTo>
                  <a:lnTo>
                    <a:pt x="566" y="117"/>
                  </a:lnTo>
                  <a:lnTo>
                    <a:pt x="607" y="93"/>
                  </a:lnTo>
                  <a:lnTo>
                    <a:pt x="643" y="74"/>
                  </a:lnTo>
                  <a:lnTo>
                    <a:pt x="677" y="57"/>
                  </a:lnTo>
                  <a:lnTo>
                    <a:pt x="707" y="44"/>
                  </a:lnTo>
                  <a:lnTo>
                    <a:pt x="735" y="33"/>
                  </a:lnTo>
                  <a:lnTo>
                    <a:pt x="761" y="24"/>
                  </a:lnTo>
                  <a:lnTo>
                    <a:pt x="785" y="18"/>
                  </a:lnTo>
                  <a:lnTo>
                    <a:pt x="809" y="13"/>
                  </a:lnTo>
                  <a:lnTo>
                    <a:pt x="831" y="10"/>
                  </a:lnTo>
                  <a:lnTo>
                    <a:pt x="855" y="9"/>
                  </a:lnTo>
                  <a:lnTo>
                    <a:pt x="879" y="8"/>
                  </a:lnTo>
                  <a:lnTo>
                    <a:pt x="931" y="12"/>
                  </a:lnTo>
                  <a:lnTo>
                    <a:pt x="980" y="23"/>
                  </a:lnTo>
                  <a:lnTo>
                    <a:pt x="1026" y="40"/>
                  </a:lnTo>
                  <a:lnTo>
                    <a:pt x="1070" y="64"/>
                  </a:lnTo>
                  <a:lnTo>
                    <a:pt x="1110" y="94"/>
                  </a:lnTo>
                  <a:lnTo>
                    <a:pt x="1148" y="130"/>
                  </a:lnTo>
                  <a:lnTo>
                    <a:pt x="1180" y="172"/>
                  </a:lnTo>
                  <a:lnTo>
                    <a:pt x="1209" y="218"/>
                  </a:lnTo>
                  <a:lnTo>
                    <a:pt x="1233" y="268"/>
                  </a:lnTo>
                  <a:lnTo>
                    <a:pt x="1252" y="324"/>
                  </a:lnTo>
                  <a:lnTo>
                    <a:pt x="1265" y="383"/>
                  </a:lnTo>
                  <a:lnTo>
                    <a:pt x="1274" y="446"/>
                  </a:lnTo>
                  <a:lnTo>
                    <a:pt x="1278" y="512"/>
                  </a:lnTo>
                  <a:lnTo>
                    <a:pt x="1274" y="578"/>
                  </a:lnTo>
                  <a:lnTo>
                    <a:pt x="1265" y="641"/>
                  </a:lnTo>
                  <a:lnTo>
                    <a:pt x="1252" y="701"/>
                  </a:lnTo>
                  <a:lnTo>
                    <a:pt x="1232" y="756"/>
                  </a:lnTo>
                  <a:lnTo>
                    <a:pt x="1205" y="809"/>
                  </a:lnTo>
                  <a:lnTo>
                    <a:pt x="1175" y="857"/>
                  </a:lnTo>
                  <a:lnTo>
                    <a:pt x="1140" y="901"/>
                  </a:lnTo>
                  <a:lnTo>
                    <a:pt x="1099" y="941"/>
                  </a:lnTo>
                  <a:lnTo>
                    <a:pt x="1054" y="976"/>
                  </a:lnTo>
                  <a:lnTo>
                    <a:pt x="1005" y="1006"/>
                  </a:lnTo>
                  <a:lnTo>
                    <a:pt x="951" y="1031"/>
                  </a:lnTo>
                  <a:lnTo>
                    <a:pt x="894" y="1051"/>
                  </a:lnTo>
                  <a:lnTo>
                    <a:pt x="831" y="1065"/>
                  </a:lnTo>
                  <a:lnTo>
                    <a:pt x="766" y="1074"/>
                  </a:lnTo>
                  <a:lnTo>
                    <a:pt x="696" y="1078"/>
                  </a:lnTo>
                  <a:lnTo>
                    <a:pt x="670" y="1078"/>
                  </a:lnTo>
                  <a:lnTo>
                    <a:pt x="637" y="1076"/>
                  </a:lnTo>
                  <a:lnTo>
                    <a:pt x="601" y="1074"/>
                  </a:lnTo>
                  <a:lnTo>
                    <a:pt x="561" y="1071"/>
                  </a:lnTo>
                  <a:lnTo>
                    <a:pt x="521" y="1068"/>
                  </a:lnTo>
                  <a:lnTo>
                    <a:pt x="521" y="1408"/>
                  </a:lnTo>
                  <a:lnTo>
                    <a:pt x="692" y="1447"/>
                  </a:lnTo>
                  <a:lnTo>
                    <a:pt x="692" y="1544"/>
                  </a:lnTo>
                  <a:lnTo>
                    <a:pt x="18" y="1544"/>
                  </a:lnTo>
                  <a:lnTo>
                    <a:pt x="18" y="1447"/>
                  </a:lnTo>
                  <a:lnTo>
                    <a:pt x="171" y="1408"/>
                  </a:lnTo>
                  <a:lnTo>
                    <a:pt x="171" y="229"/>
                  </a:lnTo>
                  <a:lnTo>
                    <a:pt x="0" y="229"/>
                  </a:lnTo>
                  <a:lnTo>
                    <a:pt x="0" y="128"/>
                  </a:lnTo>
                  <a:lnTo>
                    <a:pt x="413" y="3"/>
                  </a:lnTo>
                  <a:close/>
                  <a:moveTo>
                    <a:pt x="3711" y="0"/>
                  </a:moveTo>
                  <a:lnTo>
                    <a:pt x="3770" y="3"/>
                  </a:lnTo>
                  <a:lnTo>
                    <a:pt x="3825" y="9"/>
                  </a:lnTo>
                  <a:lnTo>
                    <a:pt x="3876" y="20"/>
                  </a:lnTo>
                  <a:lnTo>
                    <a:pt x="3923" y="34"/>
                  </a:lnTo>
                  <a:lnTo>
                    <a:pt x="3965" y="53"/>
                  </a:lnTo>
                  <a:lnTo>
                    <a:pt x="4004" y="75"/>
                  </a:lnTo>
                  <a:lnTo>
                    <a:pt x="4036" y="100"/>
                  </a:lnTo>
                  <a:lnTo>
                    <a:pt x="4064" y="129"/>
                  </a:lnTo>
                  <a:lnTo>
                    <a:pt x="4086" y="160"/>
                  </a:lnTo>
                  <a:lnTo>
                    <a:pt x="4103" y="194"/>
                  </a:lnTo>
                  <a:lnTo>
                    <a:pt x="4113" y="232"/>
                  </a:lnTo>
                  <a:lnTo>
                    <a:pt x="4117" y="271"/>
                  </a:lnTo>
                  <a:lnTo>
                    <a:pt x="4114" y="304"/>
                  </a:lnTo>
                  <a:lnTo>
                    <a:pt x="4105" y="334"/>
                  </a:lnTo>
                  <a:lnTo>
                    <a:pt x="4091" y="362"/>
                  </a:lnTo>
                  <a:lnTo>
                    <a:pt x="4074" y="387"/>
                  </a:lnTo>
                  <a:lnTo>
                    <a:pt x="4051" y="407"/>
                  </a:lnTo>
                  <a:lnTo>
                    <a:pt x="4025" y="423"/>
                  </a:lnTo>
                  <a:lnTo>
                    <a:pt x="3995" y="436"/>
                  </a:lnTo>
                  <a:lnTo>
                    <a:pt x="3961" y="443"/>
                  </a:lnTo>
                  <a:lnTo>
                    <a:pt x="3925" y="446"/>
                  </a:lnTo>
                  <a:lnTo>
                    <a:pt x="3891" y="444"/>
                  </a:lnTo>
                  <a:lnTo>
                    <a:pt x="3859" y="438"/>
                  </a:lnTo>
                  <a:lnTo>
                    <a:pt x="3826" y="428"/>
                  </a:lnTo>
                  <a:lnTo>
                    <a:pt x="3792" y="413"/>
                  </a:lnTo>
                  <a:lnTo>
                    <a:pt x="3757" y="394"/>
                  </a:lnTo>
                  <a:lnTo>
                    <a:pt x="3757" y="114"/>
                  </a:lnTo>
                  <a:lnTo>
                    <a:pt x="3711" y="125"/>
                  </a:lnTo>
                  <a:lnTo>
                    <a:pt x="3668" y="140"/>
                  </a:lnTo>
                  <a:lnTo>
                    <a:pt x="3631" y="162"/>
                  </a:lnTo>
                  <a:lnTo>
                    <a:pt x="3597" y="187"/>
                  </a:lnTo>
                  <a:lnTo>
                    <a:pt x="3568" y="218"/>
                  </a:lnTo>
                  <a:lnTo>
                    <a:pt x="3543" y="253"/>
                  </a:lnTo>
                  <a:lnTo>
                    <a:pt x="3523" y="294"/>
                  </a:lnTo>
                  <a:lnTo>
                    <a:pt x="3508" y="339"/>
                  </a:lnTo>
                  <a:lnTo>
                    <a:pt x="3497" y="391"/>
                  </a:lnTo>
                  <a:lnTo>
                    <a:pt x="3489" y="447"/>
                  </a:lnTo>
                  <a:lnTo>
                    <a:pt x="3487" y="507"/>
                  </a:lnTo>
                  <a:lnTo>
                    <a:pt x="3489" y="565"/>
                  </a:lnTo>
                  <a:lnTo>
                    <a:pt x="3497" y="617"/>
                  </a:lnTo>
                  <a:lnTo>
                    <a:pt x="3509" y="667"/>
                  </a:lnTo>
                  <a:lnTo>
                    <a:pt x="3526" y="712"/>
                  </a:lnTo>
                  <a:lnTo>
                    <a:pt x="3547" y="753"/>
                  </a:lnTo>
                  <a:lnTo>
                    <a:pt x="3571" y="790"/>
                  </a:lnTo>
                  <a:lnTo>
                    <a:pt x="3600" y="821"/>
                  </a:lnTo>
                  <a:lnTo>
                    <a:pt x="3632" y="847"/>
                  </a:lnTo>
                  <a:lnTo>
                    <a:pt x="3668" y="869"/>
                  </a:lnTo>
                  <a:lnTo>
                    <a:pt x="3707" y="885"/>
                  </a:lnTo>
                  <a:lnTo>
                    <a:pt x="3750" y="894"/>
                  </a:lnTo>
                  <a:lnTo>
                    <a:pt x="3795" y="897"/>
                  </a:lnTo>
                  <a:lnTo>
                    <a:pt x="3821" y="896"/>
                  </a:lnTo>
                  <a:lnTo>
                    <a:pt x="3847" y="894"/>
                  </a:lnTo>
                  <a:lnTo>
                    <a:pt x="3874" y="889"/>
                  </a:lnTo>
                  <a:lnTo>
                    <a:pt x="3901" y="881"/>
                  </a:lnTo>
                  <a:lnTo>
                    <a:pt x="3931" y="872"/>
                  </a:lnTo>
                  <a:lnTo>
                    <a:pt x="3964" y="861"/>
                  </a:lnTo>
                  <a:lnTo>
                    <a:pt x="3999" y="846"/>
                  </a:lnTo>
                  <a:lnTo>
                    <a:pt x="4036" y="830"/>
                  </a:lnTo>
                  <a:lnTo>
                    <a:pt x="4079" y="810"/>
                  </a:lnTo>
                  <a:lnTo>
                    <a:pt x="4127" y="787"/>
                  </a:lnTo>
                  <a:lnTo>
                    <a:pt x="4127" y="976"/>
                  </a:lnTo>
                  <a:lnTo>
                    <a:pt x="4069" y="1001"/>
                  </a:lnTo>
                  <a:lnTo>
                    <a:pt x="4016" y="1024"/>
                  </a:lnTo>
                  <a:lnTo>
                    <a:pt x="3966" y="1041"/>
                  </a:lnTo>
                  <a:lnTo>
                    <a:pt x="3919" y="1058"/>
                  </a:lnTo>
                  <a:lnTo>
                    <a:pt x="3874" y="1070"/>
                  </a:lnTo>
                  <a:lnTo>
                    <a:pt x="3830" y="1080"/>
                  </a:lnTo>
                  <a:lnTo>
                    <a:pt x="3786" y="1086"/>
                  </a:lnTo>
                  <a:lnTo>
                    <a:pt x="3742" y="1091"/>
                  </a:lnTo>
                  <a:lnTo>
                    <a:pt x="3697" y="1094"/>
                  </a:lnTo>
                  <a:lnTo>
                    <a:pt x="3651" y="1095"/>
                  </a:lnTo>
                  <a:lnTo>
                    <a:pt x="3588" y="1093"/>
                  </a:lnTo>
                  <a:lnTo>
                    <a:pt x="3530" y="1086"/>
                  </a:lnTo>
                  <a:lnTo>
                    <a:pt x="3476" y="1075"/>
                  </a:lnTo>
                  <a:lnTo>
                    <a:pt x="3426" y="1060"/>
                  </a:lnTo>
                  <a:lnTo>
                    <a:pt x="3378" y="1039"/>
                  </a:lnTo>
                  <a:lnTo>
                    <a:pt x="3334" y="1014"/>
                  </a:lnTo>
                  <a:lnTo>
                    <a:pt x="3294" y="984"/>
                  </a:lnTo>
                  <a:lnTo>
                    <a:pt x="3255" y="947"/>
                  </a:lnTo>
                  <a:lnTo>
                    <a:pt x="3219" y="907"/>
                  </a:lnTo>
                  <a:lnTo>
                    <a:pt x="3188" y="865"/>
                  </a:lnTo>
                  <a:lnTo>
                    <a:pt x="3162" y="820"/>
                  </a:lnTo>
                  <a:lnTo>
                    <a:pt x="3140" y="772"/>
                  </a:lnTo>
                  <a:lnTo>
                    <a:pt x="3124" y="722"/>
                  </a:lnTo>
                  <a:lnTo>
                    <a:pt x="3111" y="670"/>
                  </a:lnTo>
                  <a:lnTo>
                    <a:pt x="3104" y="616"/>
                  </a:lnTo>
                  <a:lnTo>
                    <a:pt x="3101" y="561"/>
                  </a:lnTo>
                  <a:lnTo>
                    <a:pt x="3105" y="494"/>
                  </a:lnTo>
                  <a:lnTo>
                    <a:pt x="3115" y="433"/>
                  </a:lnTo>
                  <a:lnTo>
                    <a:pt x="3130" y="373"/>
                  </a:lnTo>
                  <a:lnTo>
                    <a:pt x="3153" y="318"/>
                  </a:lnTo>
                  <a:lnTo>
                    <a:pt x="3179" y="267"/>
                  </a:lnTo>
                  <a:lnTo>
                    <a:pt x="3213" y="219"/>
                  </a:lnTo>
                  <a:lnTo>
                    <a:pt x="3250" y="175"/>
                  </a:lnTo>
                  <a:lnTo>
                    <a:pt x="3293" y="135"/>
                  </a:lnTo>
                  <a:lnTo>
                    <a:pt x="3341" y="102"/>
                  </a:lnTo>
                  <a:lnTo>
                    <a:pt x="3392" y="72"/>
                  </a:lnTo>
                  <a:lnTo>
                    <a:pt x="3448" y="47"/>
                  </a:lnTo>
                  <a:lnTo>
                    <a:pt x="3508" y="27"/>
                  </a:lnTo>
                  <a:lnTo>
                    <a:pt x="3573" y="12"/>
                  </a:lnTo>
                  <a:lnTo>
                    <a:pt x="3640" y="3"/>
                  </a:lnTo>
                  <a:lnTo>
                    <a:pt x="3711" y="0"/>
                  </a:lnTo>
                  <a:close/>
                  <a:moveTo>
                    <a:pt x="2910" y="0"/>
                  </a:moveTo>
                  <a:lnTo>
                    <a:pt x="2948" y="4"/>
                  </a:lnTo>
                  <a:lnTo>
                    <a:pt x="2983" y="14"/>
                  </a:lnTo>
                  <a:lnTo>
                    <a:pt x="3014" y="30"/>
                  </a:lnTo>
                  <a:lnTo>
                    <a:pt x="3040" y="52"/>
                  </a:lnTo>
                  <a:lnTo>
                    <a:pt x="3063" y="78"/>
                  </a:lnTo>
                  <a:lnTo>
                    <a:pt x="3079" y="109"/>
                  </a:lnTo>
                  <a:lnTo>
                    <a:pt x="3089" y="142"/>
                  </a:lnTo>
                  <a:lnTo>
                    <a:pt x="3093" y="178"/>
                  </a:lnTo>
                  <a:lnTo>
                    <a:pt x="3091" y="203"/>
                  </a:lnTo>
                  <a:lnTo>
                    <a:pt x="3088" y="227"/>
                  </a:lnTo>
                  <a:lnTo>
                    <a:pt x="3081" y="252"/>
                  </a:lnTo>
                  <a:lnTo>
                    <a:pt x="3071" y="277"/>
                  </a:lnTo>
                  <a:lnTo>
                    <a:pt x="3060" y="303"/>
                  </a:lnTo>
                  <a:lnTo>
                    <a:pt x="3044" y="331"/>
                  </a:lnTo>
                  <a:lnTo>
                    <a:pt x="3025" y="361"/>
                  </a:lnTo>
                  <a:lnTo>
                    <a:pt x="3004" y="393"/>
                  </a:lnTo>
                  <a:lnTo>
                    <a:pt x="2978" y="429"/>
                  </a:lnTo>
                  <a:lnTo>
                    <a:pt x="2948" y="468"/>
                  </a:lnTo>
                  <a:lnTo>
                    <a:pt x="2914" y="512"/>
                  </a:lnTo>
                  <a:lnTo>
                    <a:pt x="2876" y="561"/>
                  </a:lnTo>
                  <a:lnTo>
                    <a:pt x="2472" y="1078"/>
                  </a:lnTo>
                  <a:lnTo>
                    <a:pt x="2182" y="1078"/>
                  </a:lnTo>
                  <a:lnTo>
                    <a:pt x="2182" y="424"/>
                  </a:lnTo>
                  <a:lnTo>
                    <a:pt x="1784" y="1078"/>
                  </a:lnTo>
                  <a:lnTo>
                    <a:pt x="1518" y="1078"/>
                  </a:lnTo>
                  <a:lnTo>
                    <a:pt x="1518" y="234"/>
                  </a:lnTo>
                  <a:lnTo>
                    <a:pt x="1313" y="214"/>
                  </a:lnTo>
                  <a:lnTo>
                    <a:pt x="1313" y="118"/>
                  </a:lnTo>
                  <a:lnTo>
                    <a:pt x="1690" y="25"/>
                  </a:lnTo>
                  <a:lnTo>
                    <a:pt x="1832" y="25"/>
                  </a:lnTo>
                  <a:lnTo>
                    <a:pt x="1832" y="713"/>
                  </a:lnTo>
                  <a:lnTo>
                    <a:pt x="2247" y="25"/>
                  </a:lnTo>
                  <a:lnTo>
                    <a:pt x="2497" y="25"/>
                  </a:lnTo>
                  <a:lnTo>
                    <a:pt x="2497" y="822"/>
                  </a:lnTo>
                  <a:lnTo>
                    <a:pt x="2759" y="473"/>
                  </a:lnTo>
                  <a:lnTo>
                    <a:pt x="2759" y="62"/>
                  </a:lnTo>
                  <a:lnTo>
                    <a:pt x="2779" y="44"/>
                  </a:lnTo>
                  <a:lnTo>
                    <a:pt x="2806" y="27"/>
                  </a:lnTo>
                  <a:lnTo>
                    <a:pt x="2837" y="13"/>
                  </a:lnTo>
                  <a:lnTo>
                    <a:pt x="2872" y="4"/>
                  </a:lnTo>
                  <a:lnTo>
                    <a:pt x="2910" y="0"/>
                  </a:lnTo>
                  <a:close/>
                </a:path>
              </a:pathLst>
            </a:custGeom>
            <a:solidFill>
              <a:srgbClr val="000000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80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960512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5867400"/>
            <a:ext cx="6400800" cy="762000"/>
          </a:xfrm>
        </p:spPr>
        <p:txBody>
          <a:bodyPr anchor="b"/>
          <a:lstStyle>
            <a:lvl1pPr>
              <a:defRPr sz="900"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GB" noProof="0"/>
              <a:t>Add legal and copyright disclaimers here.</a:t>
            </a:r>
          </a:p>
        </p:txBody>
      </p:sp>
      <p:cxnSp>
        <p:nvCxnSpPr>
          <p:cNvPr id="7" name="Shape 6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1744032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AA9FD-A5E4-47AB-877D-1BB30DDD8509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31786632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B8C623-40CB-44B4-9727-8679C82FF3DB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40527197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117C6-AA08-4931-846F-21F1AC220E4B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12005095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94BC1-02D5-4669-8CF1-12AC27A3EBD4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408669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854034-2FE1-4263-863F-EAF1753D8449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51492752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43DA75-1AD9-41A9-9570-5A704FF702F1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94721352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7B9057-F3F4-4E4F-8BB7-C2252081F542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173371559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916312-83E0-4E35-82C5-F4FDE80DD9D4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1828195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6"/>
            <a:ext cx="52832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5" y="1752600"/>
            <a:ext cx="5283199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62" name="Shape 61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C32B02B2-6A61-4928-B57F-0061BDAE5B89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38282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5A49F9-189B-4839-88B5-9A59854038EF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12964641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69AC4F-2C27-462C-B1AD-BA711AC241A4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42683411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IN" altLang="en-US"/>
              <a:t>13/11/19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D63330-9154-45A8-90F6-0090B327C460}" type="slidenum">
              <a:rPr lang="en-IN" altLang="en-US" smtClean="0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313341876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98A4B7F-4D0F-4B0E-8663-8FCBD8F1F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77" y="273655"/>
            <a:ext cx="10972271" cy="114489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A4D9A98-2E64-46C9-84ED-24176047B1AF}"/>
              </a:ext>
            </a:extLst>
          </p:cNvPr>
          <p:cNvSpPr>
            <a:spLocks noGrp="1"/>
          </p:cNvSpPr>
          <p:nvPr>
            <p:ph type="dt" idx="10"/>
          </p:nvPr>
        </p:nvSpPr>
        <p:spPr>
          <a:xfrm>
            <a:off x="838352" y="6356427"/>
            <a:ext cx="2742595" cy="364747"/>
          </a:xfrm>
        </p:spPr>
        <p:txBody>
          <a:bodyPr/>
          <a:lstStyle>
            <a:lvl1pPr>
              <a:defRPr/>
            </a:lvl1pPr>
          </a:lstStyle>
          <a:p>
            <a:r>
              <a:rPr lang="en-IN" altLang="en-US"/>
              <a:t>13/11/19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6C1867-25D4-47B1-83E7-F5C212C109B6}"/>
              </a:ext>
            </a:extLst>
          </p:cNvPr>
          <p:cNvSpPr>
            <a:spLocks noGrp="1"/>
          </p:cNvSpPr>
          <p:nvPr>
            <p:ph type="sldNum" idx="11"/>
          </p:nvPr>
        </p:nvSpPr>
        <p:spPr>
          <a:xfrm>
            <a:off x="8610676" y="6356427"/>
            <a:ext cx="2742595" cy="364747"/>
          </a:xfrm>
        </p:spPr>
        <p:txBody>
          <a:bodyPr/>
          <a:lstStyle>
            <a:lvl1pPr>
              <a:defRPr/>
            </a:lvl1pPr>
          </a:lstStyle>
          <a:p>
            <a:fld id="{E19A4994-7021-46B8-90E3-89B389538A1D}" type="slidenum">
              <a:rPr lang="en-IN" altLang="en-US"/>
              <a:pPr/>
              <a:t>‹#›</a:t>
            </a:fld>
            <a:endParaRPr lang="en-IN" altLang="en-US"/>
          </a:p>
        </p:txBody>
      </p:sp>
    </p:spTree>
    <p:extLst>
      <p:ext uri="{BB962C8B-B14F-4D97-AF65-F5344CB8AC3E}">
        <p14:creationId xmlns:p14="http://schemas.microsoft.com/office/powerpoint/2010/main" xmlns="" val="2106199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hr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1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7" name="Content Placeholder 26"/>
          <p:cNvSpPr>
            <a:spLocks noGrp="1"/>
          </p:cNvSpPr>
          <p:nvPr>
            <p:ph sz="quarter" idx="13"/>
          </p:nvPr>
        </p:nvSpPr>
        <p:spPr>
          <a:xfrm>
            <a:off x="711200" y="1752606"/>
            <a:ext cx="34544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4368805" y="1752606"/>
            <a:ext cx="3454399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1752606"/>
            <a:ext cx="3454400" cy="4419599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11200" y="6477005"/>
            <a:ext cx="3454400" cy="152401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9" name="Shape 18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77DBF5F2-66A5-4CBD-A96E-9E43517E59B3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943374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und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3352800"/>
            <a:ext cx="5283200" cy="2819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6197602" y="3352800"/>
            <a:ext cx="5283201" cy="28194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3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10769600" cy="14478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1383F11F-6FAF-49F2-907C-D342027C3ADD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66480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Lef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8026400" y="1752600"/>
            <a:ext cx="34544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8026400" y="4038600"/>
            <a:ext cx="34544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7112000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941C085F-D832-4C29-A65B-0D325D1B9862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1678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Two and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Content Placeholder 26"/>
          <p:cNvSpPr>
            <a:spLocks noGrp="1"/>
          </p:cNvSpPr>
          <p:nvPr>
            <p:ph sz="quarter" idx="14"/>
          </p:nvPr>
        </p:nvSpPr>
        <p:spPr>
          <a:xfrm>
            <a:off x="711200" y="1752600"/>
            <a:ext cx="34544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711200" y="4038600"/>
            <a:ext cx="3454400" cy="2133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368800" y="1752600"/>
            <a:ext cx="7112000" cy="441960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4" name="Shape 13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AFC18555-3A14-4468-BF1D-C8261A4C6F49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3000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: One with Imp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8800" y="685800"/>
            <a:ext cx="7112000" cy="914400"/>
          </a:xfrm>
        </p:spPr>
        <p:txBody>
          <a:bodyPr/>
          <a:lstStyle>
            <a:lvl1pPr>
              <a:defRPr/>
            </a:lvl1pPr>
          </a:lstStyle>
          <a:p>
            <a:r>
              <a:rPr lang="en-US" noProof="1"/>
              <a:t>Click to edit Master title style</a:t>
            </a:r>
            <a:endParaRPr lang="en-GB" noProof="1"/>
          </a:p>
        </p:txBody>
      </p:sp>
      <p:sp>
        <p:nvSpPr>
          <p:cNvPr id="31" name="Content Placeholder 26"/>
          <p:cNvSpPr>
            <a:spLocks noGrp="1"/>
          </p:cNvSpPr>
          <p:nvPr>
            <p:ph sz="quarter" idx="15"/>
          </p:nvPr>
        </p:nvSpPr>
        <p:spPr>
          <a:xfrm>
            <a:off x="4368800" y="1752600"/>
            <a:ext cx="7112000" cy="4419600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en-US" noProof="1"/>
              <a:t>Click to edit Master text styles</a:t>
            </a:r>
          </a:p>
          <a:p>
            <a:pPr lvl="1"/>
            <a:r>
              <a:rPr lang="en-US" noProof="1"/>
              <a:t>Second level</a:t>
            </a:r>
          </a:p>
          <a:p>
            <a:pPr lvl="2"/>
            <a:r>
              <a:rPr lang="en-US" noProof="1"/>
              <a:t>Third level</a:t>
            </a:r>
          </a:p>
          <a:p>
            <a:pPr lvl="3"/>
            <a:r>
              <a:rPr lang="en-US" noProof="1"/>
              <a:t>Fourth level</a:t>
            </a:r>
          </a:p>
          <a:p>
            <a:pPr lvl="4"/>
            <a:r>
              <a:rPr lang="en-US" noProof="1"/>
              <a:t>Fifth level</a:t>
            </a:r>
            <a:endParaRPr lang="en-GB" noProof="1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711200" y="1752600"/>
            <a:ext cx="3454400" cy="2130552"/>
          </a:xfrm>
        </p:spPr>
        <p:txBody>
          <a:bodyPr/>
          <a:lstStyle>
            <a:lvl1pPr>
              <a:defRPr sz="2400" b="1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1"/>
              <a:t>Click to edit Master text styles</a:t>
            </a:r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noProof="1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30" name="Shape 29"/>
          <p:cNvCxnSpPr/>
          <p:nvPr/>
        </p:nvCxnSpPr>
        <p:spPr>
          <a:xfrm rot="5400000" flipH="1" flipV="1">
            <a:off x="7747005" y="-2971800"/>
            <a:ext cx="152399" cy="73152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1FDA3BE-1C8A-4FF8-8E66-2C571AD9A7CF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935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ver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685800"/>
            <a:ext cx="10769600" cy="914400"/>
          </a:xfrm>
        </p:spPr>
        <p:txBody>
          <a:bodyPr/>
          <a:lstStyle/>
          <a:p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11200" y="6324600"/>
            <a:ext cx="7010400" cy="152400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1200" y="6477001"/>
            <a:ext cx="3454400" cy="152400"/>
          </a:xfrm>
          <a:prstGeom prst="rect">
            <a:avLst/>
          </a:prstGeom>
          <a:noFill/>
        </p:spPr>
        <p:txBody>
          <a:bodyPr vert="horz" wrap="square" lIns="0" tIns="0" rIns="0" bIns="0" rtlCol="0" anchor="t" anchorCtr="0">
            <a:noAutofit/>
          </a:bodyPr>
          <a:lstStyle/>
          <a:p>
            <a:endParaRPr lang="en-GB" sz="1000" dirty="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0" name="Shape 9"/>
          <p:cNvCxnSpPr/>
          <p:nvPr/>
        </p:nvCxnSpPr>
        <p:spPr>
          <a:xfrm rot="5400000" flipH="1" flipV="1">
            <a:off x="5918205" y="-4800600"/>
            <a:ext cx="152399" cy="10972800"/>
          </a:xfrm>
          <a:prstGeom prst="bentConnector2">
            <a:avLst/>
          </a:prstGeom>
          <a:ln w="127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4C0BD872-4FF7-4DF8-A739-83875C3BA5A8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18204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1204" y="685800"/>
            <a:ext cx="10769601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/>
              <a:t>Click to edit</a:t>
            </a:r>
            <a:br>
              <a:rPr lang="en-GB" noProof="0"/>
            </a:br>
            <a:r>
              <a:rPr lang="en-GB" noProof="0"/>
              <a:t>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1205" y="1752600"/>
            <a:ext cx="10769599" cy="44196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48800" y="6477000"/>
            <a:ext cx="2036064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9448800" y="6324600"/>
            <a:ext cx="2032000" cy="152400"/>
          </a:xfrm>
          <a:prstGeom prst="rect">
            <a:avLst/>
          </a:prstGeom>
        </p:spPr>
        <p:txBody>
          <a:bodyPr lIns="0" tIns="0" rIns="0" bIns="0" anchor="t" anchorCtr="0">
            <a:noAutofit/>
          </a:bodyPr>
          <a:lstStyle>
            <a:lvl1pPr algn="r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BC65CE3F-7F5A-44A3-AC5F-7F7638E23719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7136" y="6324600"/>
            <a:ext cx="7014464" cy="150876"/>
          </a:xfrm>
          <a:prstGeom prst="rect">
            <a:avLst/>
          </a:prstGeom>
        </p:spPr>
        <p:txBody>
          <a:bodyPr vert="horz" lIns="0" tIns="0" rIns="0" bIns="0" anchor="b" anchorCtr="0">
            <a:noAutofit/>
          </a:bodyPr>
          <a:lstStyle>
            <a:lvl1pPr algn="l">
              <a:defRPr sz="1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</p:spTree>
    <p:extLst>
      <p:ext uri="{BB962C8B-B14F-4D97-AF65-F5344CB8AC3E}">
        <p14:creationId xmlns:p14="http://schemas.microsoft.com/office/powerpoint/2010/main" xmlns="" val="256516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  <p:sldLayoutId id="2147483828" r:id="rId12"/>
    <p:sldLayoutId id="2147483829" r:id="rId13"/>
    <p:sldLayoutId id="2147483830" r:id="rId14"/>
    <p:sldLayoutId id="2147483831" r:id="rId15"/>
    <p:sldLayoutId id="2147483832" r:id="rId16"/>
    <p:sldLayoutId id="2147483833" r:id="rId17"/>
    <p:sldLayoutId id="2147483834" r:id="rId18"/>
    <p:sldLayoutId id="2147483835" r:id="rId19"/>
    <p:sldLayoutId id="2147483836" r:id="rId20"/>
    <p:sldLayoutId id="2147483837" r:id="rId21"/>
  </p:sldLayoutIdLst>
  <p:hf hdr="0" ftr="0" dt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2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-274313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Tx/>
        <a:buFontTx/>
        <a:buNone/>
        <a:tabLst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1pPr>
      <a:lvl2pPr marL="274313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•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2pPr>
      <a:lvl3pPr marL="548626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-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3pPr>
      <a:lvl4pPr marL="822939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◦"/>
        <a:defRPr sz="2000" kern="1200">
          <a:solidFill>
            <a:schemeClr val="tx1"/>
          </a:solidFill>
          <a:latin typeface="Georgia" pitchFamily="18" charset="0"/>
          <a:ea typeface="+mn-ea"/>
          <a:cs typeface="+mn-cs"/>
        </a:defRPr>
      </a:lvl4pPr>
      <a:lvl5pPr marL="1097253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Font typeface="Georgia" pitchFamily="18" charset="0"/>
        <a:buChar char="›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5pPr>
      <a:lvl6pPr marL="274313" marR="0" indent="-274313" algn="l" defTabSz="914377" rtl="0" eaLnBrk="1" fontAlgn="auto" latinLnBrk="0" hangingPunct="1">
        <a:lnSpc>
          <a:spcPct val="100000"/>
        </a:lnSpc>
        <a:spcBef>
          <a:spcPts val="0"/>
        </a:spcBef>
        <a:spcAft>
          <a:spcPts val="900"/>
        </a:spcAft>
        <a:buClr>
          <a:schemeClr val="tx1"/>
        </a:buClr>
        <a:buSzPct val="100000"/>
        <a:buFont typeface="+mj-lt"/>
        <a:buAutoNum type="arabicPeriod"/>
        <a:tabLst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6pPr>
      <a:lvl7pPr marL="548626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alpha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7pPr>
      <a:lvl8pPr marL="822939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SzPct val="100000"/>
        <a:buFont typeface="+mj-lt"/>
        <a:buAutoNum type="romanLcPeriod"/>
        <a:defRPr sz="2000" kern="1200" baseline="0">
          <a:solidFill>
            <a:schemeClr val="tx1"/>
          </a:solidFill>
          <a:latin typeface="Georgia" pitchFamily="18" charset="0"/>
          <a:ea typeface="+mn-ea"/>
          <a:cs typeface="+mn-cs"/>
        </a:defRPr>
      </a:lvl8pPr>
      <a:lvl9pPr marL="0" indent="-274313" algn="l" defTabSz="914377" rtl="0" eaLnBrk="1" latinLnBrk="0" hangingPunct="1">
        <a:lnSpc>
          <a:spcPct val="100000"/>
        </a:lnSpc>
        <a:spcBef>
          <a:spcPts val="0"/>
        </a:spcBef>
        <a:spcAft>
          <a:spcPts val="900"/>
        </a:spcAft>
        <a:buFont typeface="Arial" pitchFamily="34" charset="0"/>
        <a:buNone/>
        <a:defRPr sz="2000" b="1" kern="1200" baseline="0">
          <a:solidFill>
            <a:schemeClr val="tx2"/>
          </a:solidFill>
          <a:latin typeface="Georgia" pitchFamily="18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5CE3F-7F5A-44A3-AC5F-7F7638E23719}" type="datetime1">
              <a:rPr lang="en-US" smtClean="0">
                <a:solidFill>
                  <a:srgbClr val="000000"/>
                </a:solidFill>
              </a:rPr>
              <a:pPr/>
              <a:t>3/25/2020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>
                <a:solidFill>
                  <a:srgbClr val="000000"/>
                </a:solidFill>
              </a:rPr>
              <a:t>Empanelment of Consultants and Third Party Auditors for e-Governance in Government of Odisha for a period of 2 years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142676-47A8-4760-ABE1-991D6789632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4429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2" r:id="rId1"/>
    <p:sldLayoutId id="2147483853" r:id="rId2"/>
    <p:sldLayoutId id="2147483854" r:id="rId3"/>
    <p:sldLayoutId id="2147483855" r:id="rId4"/>
    <p:sldLayoutId id="2147483856" r:id="rId5"/>
    <p:sldLayoutId id="2147483857" r:id="rId6"/>
    <p:sldLayoutId id="2147483858" r:id="rId7"/>
    <p:sldLayoutId id="2147483859" r:id="rId8"/>
    <p:sldLayoutId id="2147483860" r:id="rId9"/>
    <p:sldLayoutId id="2147483861" r:id="rId10"/>
    <p:sldLayoutId id="2147483862" r:id="rId11"/>
    <p:sldLayoutId id="2147483863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image" Target="../media/image36.png"/><Relationship Id="rId117" Type="http://schemas.openxmlformats.org/officeDocument/2006/relationships/image" Target="../media/image127.png"/><Relationship Id="rId21" Type="http://schemas.openxmlformats.org/officeDocument/2006/relationships/image" Target="../media/image31.png"/><Relationship Id="rId42" Type="http://schemas.openxmlformats.org/officeDocument/2006/relationships/image" Target="../media/image52.png"/><Relationship Id="rId47" Type="http://schemas.openxmlformats.org/officeDocument/2006/relationships/image" Target="../media/image57.png"/><Relationship Id="rId63" Type="http://schemas.openxmlformats.org/officeDocument/2006/relationships/image" Target="../media/image73.png"/><Relationship Id="rId68" Type="http://schemas.openxmlformats.org/officeDocument/2006/relationships/image" Target="../media/image78.png"/><Relationship Id="rId84" Type="http://schemas.openxmlformats.org/officeDocument/2006/relationships/image" Target="../media/image94.png"/><Relationship Id="rId89" Type="http://schemas.openxmlformats.org/officeDocument/2006/relationships/image" Target="../media/image99.png"/><Relationship Id="rId112" Type="http://schemas.openxmlformats.org/officeDocument/2006/relationships/image" Target="../media/image122.png"/><Relationship Id="rId16" Type="http://schemas.openxmlformats.org/officeDocument/2006/relationships/image" Target="../media/image26.png"/><Relationship Id="rId107" Type="http://schemas.openxmlformats.org/officeDocument/2006/relationships/image" Target="../media/image117.png"/><Relationship Id="rId11" Type="http://schemas.openxmlformats.org/officeDocument/2006/relationships/image" Target="../media/image21.png"/><Relationship Id="rId32" Type="http://schemas.openxmlformats.org/officeDocument/2006/relationships/image" Target="../media/image42.png"/><Relationship Id="rId37" Type="http://schemas.openxmlformats.org/officeDocument/2006/relationships/image" Target="../media/image47.png"/><Relationship Id="rId53" Type="http://schemas.openxmlformats.org/officeDocument/2006/relationships/image" Target="../media/image63.png"/><Relationship Id="rId58" Type="http://schemas.openxmlformats.org/officeDocument/2006/relationships/image" Target="../media/image68.png"/><Relationship Id="rId74" Type="http://schemas.openxmlformats.org/officeDocument/2006/relationships/image" Target="../media/image84.png"/><Relationship Id="rId79" Type="http://schemas.openxmlformats.org/officeDocument/2006/relationships/image" Target="../media/image89.png"/><Relationship Id="rId102" Type="http://schemas.openxmlformats.org/officeDocument/2006/relationships/image" Target="../media/image112.png"/><Relationship Id="rId123" Type="http://schemas.openxmlformats.org/officeDocument/2006/relationships/image" Target="../media/image133.png"/><Relationship Id="rId5" Type="http://schemas.openxmlformats.org/officeDocument/2006/relationships/image" Target="../media/image15.png"/><Relationship Id="rId61" Type="http://schemas.openxmlformats.org/officeDocument/2006/relationships/image" Target="../media/image71.png"/><Relationship Id="rId82" Type="http://schemas.openxmlformats.org/officeDocument/2006/relationships/image" Target="../media/image92.png"/><Relationship Id="rId90" Type="http://schemas.openxmlformats.org/officeDocument/2006/relationships/image" Target="../media/image100.png"/><Relationship Id="rId95" Type="http://schemas.openxmlformats.org/officeDocument/2006/relationships/image" Target="../media/image105.png"/><Relationship Id="rId19" Type="http://schemas.openxmlformats.org/officeDocument/2006/relationships/image" Target="../media/image29.png"/><Relationship Id="rId14" Type="http://schemas.openxmlformats.org/officeDocument/2006/relationships/image" Target="../media/image24.png"/><Relationship Id="rId22" Type="http://schemas.openxmlformats.org/officeDocument/2006/relationships/image" Target="../media/image32.png"/><Relationship Id="rId27" Type="http://schemas.openxmlformats.org/officeDocument/2006/relationships/image" Target="../media/image37.png"/><Relationship Id="rId30" Type="http://schemas.openxmlformats.org/officeDocument/2006/relationships/image" Target="../media/image40.png"/><Relationship Id="rId35" Type="http://schemas.openxmlformats.org/officeDocument/2006/relationships/image" Target="../media/image45.png"/><Relationship Id="rId43" Type="http://schemas.openxmlformats.org/officeDocument/2006/relationships/image" Target="../media/image53.png"/><Relationship Id="rId48" Type="http://schemas.openxmlformats.org/officeDocument/2006/relationships/image" Target="../media/image58.png"/><Relationship Id="rId56" Type="http://schemas.openxmlformats.org/officeDocument/2006/relationships/image" Target="../media/image66.png"/><Relationship Id="rId64" Type="http://schemas.openxmlformats.org/officeDocument/2006/relationships/image" Target="../media/image74.png"/><Relationship Id="rId69" Type="http://schemas.openxmlformats.org/officeDocument/2006/relationships/image" Target="../media/image79.png"/><Relationship Id="rId77" Type="http://schemas.openxmlformats.org/officeDocument/2006/relationships/image" Target="../media/image87.png"/><Relationship Id="rId100" Type="http://schemas.openxmlformats.org/officeDocument/2006/relationships/image" Target="../media/image110.png"/><Relationship Id="rId105" Type="http://schemas.openxmlformats.org/officeDocument/2006/relationships/image" Target="../media/image115.png"/><Relationship Id="rId113" Type="http://schemas.openxmlformats.org/officeDocument/2006/relationships/image" Target="../media/image123.png"/><Relationship Id="rId118" Type="http://schemas.openxmlformats.org/officeDocument/2006/relationships/image" Target="../media/image128.png"/><Relationship Id="rId8" Type="http://schemas.openxmlformats.org/officeDocument/2006/relationships/image" Target="../media/image18.png"/><Relationship Id="rId51" Type="http://schemas.openxmlformats.org/officeDocument/2006/relationships/image" Target="../media/image61.png"/><Relationship Id="rId72" Type="http://schemas.openxmlformats.org/officeDocument/2006/relationships/image" Target="../media/image82.png"/><Relationship Id="rId80" Type="http://schemas.openxmlformats.org/officeDocument/2006/relationships/image" Target="../media/image90.png"/><Relationship Id="rId85" Type="http://schemas.openxmlformats.org/officeDocument/2006/relationships/image" Target="../media/image95.png"/><Relationship Id="rId93" Type="http://schemas.openxmlformats.org/officeDocument/2006/relationships/image" Target="../media/image103.png"/><Relationship Id="rId98" Type="http://schemas.openxmlformats.org/officeDocument/2006/relationships/image" Target="../media/image108.png"/><Relationship Id="rId121" Type="http://schemas.openxmlformats.org/officeDocument/2006/relationships/image" Target="../media/image131.png"/><Relationship Id="rId3" Type="http://schemas.openxmlformats.org/officeDocument/2006/relationships/image" Target="../media/image13.png"/><Relationship Id="rId12" Type="http://schemas.openxmlformats.org/officeDocument/2006/relationships/image" Target="../media/image22.png"/><Relationship Id="rId17" Type="http://schemas.openxmlformats.org/officeDocument/2006/relationships/image" Target="../media/image27.png"/><Relationship Id="rId25" Type="http://schemas.openxmlformats.org/officeDocument/2006/relationships/image" Target="../media/image35.png"/><Relationship Id="rId33" Type="http://schemas.openxmlformats.org/officeDocument/2006/relationships/image" Target="../media/image43.png"/><Relationship Id="rId38" Type="http://schemas.openxmlformats.org/officeDocument/2006/relationships/image" Target="../media/image48.png"/><Relationship Id="rId46" Type="http://schemas.openxmlformats.org/officeDocument/2006/relationships/image" Target="../media/image56.png"/><Relationship Id="rId59" Type="http://schemas.openxmlformats.org/officeDocument/2006/relationships/image" Target="../media/image69.png"/><Relationship Id="rId67" Type="http://schemas.openxmlformats.org/officeDocument/2006/relationships/image" Target="../media/image77.png"/><Relationship Id="rId103" Type="http://schemas.openxmlformats.org/officeDocument/2006/relationships/image" Target="../media/image113.png"/><Relationship Id="rId108" Type="http://schemas.openxmlformats.org/officeDocument/2006/relationships/image" Target="../media/image118.png"/><Relationship Id="rId116" Type="http://schemas.openxmlformats.org/officeDocument/2006/relationships/image" Target="../media/image126.png"/><Relationship Id="rId124" Type="http://schemas.openxmlformats.org/officeDocument/2006/relationships/image" Target="../media/image134.png"/><Relationship Id="rId20" Type="http://schemas.openxmlformats.org/officeDocument/2006/relationships/image" Target="../media/image30.png"/><Relationship Id="rId41" Type="http://schemas.openxmlformats.org/officeDocument/2006/relationships/image" Target="../media/image51.png"/><Relationship Id="rId54" Type="http://schemas.openxmlformats.org/officeDocument/2006/relationships/image" Target="../media/image64.png"/><Relationship Id="rId62" Type="http://schemas.openxmlformats.org/officeDocument/2006/relationships/image" Target="../media/image72.png"/><Relationship Id="rId70" Type="http://schemas.openxmlformats.org/officeDocument/2006/relationships/image" Target="../media/image80.png"/><Relationship Id="rId75" Type="http://schemas.openxmlformats.org/officeDocument/2006/relationships/image" Target="../media/image85.png"/><Relationship Id="rId83" Type="http://schemas.openxmlformats.org/officeDocument/2006/relationships/image" Target="../media/image93.png"/><Relationship Id="rId88" Type="http://schemas.openxmlformats.org/officeDocument/2006/relationships/image" Target="../media/image98.png"/><Relationship Id="rId91" Type="http://schemas.openxmlformats.org/officeDocument/2006/relationships/image" Target="../media/image101.png"/><Relationship Id="rId96" Type="http://schemas.openxmlformats.org/officeDocument/2006/relationships/image" Target="../media/image106.png"/><Relationship Id="rId111" Type="http://schemas.openxmlformats.org/officeDocument/2006/relationships/image" Target="../media/image1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5" Type="http://schemas.openxmlformats.org/officeDocument/2006/relationships/image" Target="../media/image25.png"/><Relationship Id="rId23" Type="http://schemas.openxmlformats.org/officeDocument/2006/relationships/image" Target="../media/image33.png"/><Relationship Id="rId28" Type="http://schemas.openxmlformats.org/officeDocument/2006/relationships/image" Target="../media/image38.png"/><Relationship Id="rId36" Type="http://schemas.openxmlformats.org/officeDocument/2006/relationships/image" Target="../media/image46.png"/><Relationship Id="rId49" Type="http://schemas.openxmlformats.org/officeDocument/2006/relationships/image" Target="../media/image59.png"/><Relationship Id="rId57" Type="http://schemas.openxmlformats.org/officeDocument/2006/relationships/image" Target="../media/image67.png"/><Relationship Id="rId106" Type="http://schemas.openxmlformats.org/officeDocument/2006/relationships/image" Target="../media/image116.png"/><Relationship Id="rId114" Type="http://schemas.openxmlformats.org/officeDocument/2006/relationships/image" Target="../media/image124.png"/><Relationship Id="rId119" Type="http://schemas.openxmlformats.org/officeDocument/2006/relationships/image" Target="../media/image129.png"/><Relationship Id="rId10" Type="http://schemas.openxmlformats.org/officeDocument/2006/relationships/image" Target="../media/image20.png"/><Relationship Id="rId31" Type="http://schemas.openxmlformats.org/officeDocument/2006/relationships/image" Target="../media/image41.png"/><Relationship Id="rId44" Type="http://schemas.openxmlformats.org/officeDocument/2006/relationships/image" Target="../media/image54.png"/><Relationship Id="rId52" Type="http://schemas.openxmlformats.org/officeDocument/2006/relationships/image" Target="../media/image62.png"/><Relationship Id="rId60" Type="http://schemas.openxmlformats.org/officeDocument/2006/relationships/image" Target="../media/image70.png"/><Relationship Id="rId65" Type="http://schemas.openxmlformats.org/officeDocument/2006/relationships/image" Target="../media/image75.png"/><Relationship Id="rId73" Type="http://schemas.openxmlformats.org/officeDocument/2006/relationships/image" Target="../media/image83.png"/><Relationship Id="rId78" Type="http://schemas.openxmlformats.org/officeDocument/2006/relationships/image" Target="../media/image88.png"/><Relationship Id="rId81" Type="http://schemas.openxmlformats.org/officeDocument/2006/relationships/image" Target="../media/image91.png"/><Relationship Id="rId86" Type="http://schemas.openxmlformats.org/officeDocument/2006/relationships/image" Target="../media/image96.png"/><Relationship Id="rId94" Type="http://schemas.openxmlformats.org/officeDocument/2006/relationships/image" Target="../media/image104.png"/><Relationship Id="rId99" Type="http://schemas.openxmlformats.org/officeDocument/2006/relationships/image" Target="../media/image109.png"/><Relationship Id="rId101" Type="http://schemas.openxmlformats.org/officeDocument/2006/relationships/image" Target="../media/image111.png"/><Relationship Id="rId122" Type="http://schemas.openxmlformats.org/officeDocument/2006/relationships/image" Target="../media/image132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3" Type="http://schemas.openxmlformats.org/officeDocument/2006/relationships/image" Target="../media/image23.png"/><Relationship Id="rId18" Type="http://schemas.openxmlformats.org/officeDocument/2006/relationships/image" Target="../media/image28.png"/><Relationship Id="rId39" Type="http://schemas.openxmlformats.org/officeDocument/2006/relationships/image" Target="../media/image49.png"/><Relationship Id="rId109" Type="http://schemas.openxmlformats.org/officeDocument/2006/relationships/image" Target="../media/image119.png"/><Relationship Id="rId34" Type="http://schemas.openxmlformats.org/officeDocument/2006/relationships/image" Target="../media/image44.png"/><Relationship Id="rId50" Type="http://schemas.openxmlformats.org/officeDocument/2006/relationships/image" Target="../media/image60.png"/><Relationship Id="rId55" Type="http://schemas.openxmlformats.org/officeDocument/2006/relationships/image" Target="../media/image65.png"/><Relationship Id="rId76" Type="http://schemas.openxmlformats.org/officeDocument/2006/relationships/image" Target="../media/image86.png"/><Relationship Id="rId97" Type="http://schemas.openxmlformats.org/officeDocument/2006/relationships/image" Target="../media/image107.png"/><Relationship Id="rId104" Type="http://schemas.openxmlformats.org/officeDocument/2006/relationships/image" Target="../media/image114.png"/><Relationship Id="rId120" Type="http://schemas.openxmlformats.org/officeDocument/2006/relationships/image" Target="../media/image130.png"/><Relationship Id="rId7" Type="http://schemas.openxmlformats.org/officeDocument/2006/relationships/image" Target="../media/image17.png"/><Relationship Id="rId71" Type="http://schemas.openxmlformats.org/officeDocument/2006/relationships/image" Target="../media/image81.png"/><Relationship Id="rId92" Type="http://schemas.openxmlformats.org/officeDocument/2006/relationships/image" Target="../media/image102.png"/><Relationship Id="rId2" Type="http://schemas.openxmlformats.org/officeDocument/2006/relationships/image" Target="../media/image12.png"/><Relationship Id="rId29" Type="http://schemas.openxmlformats.org/officeDocument/2006/relationships/image" Target="../media/image39.png"/><Relationship Id="rId24" Type="http://schemas.openxmlformats.org/officeDocument/2006/relationships/image" Target="../media/image34.png"/><Relationship Id="rId40" Type="http://schemas.openxmlformats.org/officeDocument/2006/relationships/image" Target="../media/image50.png"/><Relationship Id="rId45" Type="http://schemas.openxmlformats.org/officeDocument/2006/relationships/image" Target="../media/image55.png"/><Relationship Id="rId66" Type="http://schemas.openxmlformats.org/officeDocument/2006/relationships/image" Target="../media/image76.png"/><Relationship Id="rId87" Type="http://schemas.openxmlformats.org/officeDocument/2006/relationships/image" Target="../media/image97.png"/><Relationship Id="rId110" Type="http://schemas.openxmlformats.org/officeDocument/2006/relationships/image" Target="../media/image120.png"/><Relationship Id="rId115" Type="http://schemas.openxmlformats.org/officeDocument/2006/relationships/image" Target="../media/image1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interest.com/elvidence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08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1" name="Group 1">
            <a:extLst>
              <a:ext uri="{FF2B5EF4-FFF2-40B4-BE49-F238E27FC236}">
                <a16:creationId xmlns:a16="http://schemas.microsoft.com/office/drawing/2014/main" xmlns="" id="{BD37B118-2CA2-4F88-9318-ED8CEA8CE737}"/>
              </a:ext>
            </a:extLst>
          </p:cNvPr>
          <p:cNvGrpSpPr>
            <a:grpSpLocks/>
          </p:cNvGrpSpPr>
          <p:nvPr/>
        </p:nvGrpSpPr>
        <p:grpSpPr bwMode="auto">
          <a:xfrm>
            <a:off x="1764109" y="225794"/>
            <a:ext cx="942862" cy="1375172"/>
            <a:chOff x="528" y="409"/>
            <a:chExt cx="3326" cy="4851"/>
          </a:xfrm>
        </p:grpSpPr>
        <p:pic>
          <p:nvPicPr>
            <p:cNvPr id="5122" name="Picture 2">
              <a:extLst>
                <a:ext uri="{FF2B5EF4-FFF2-40B4-BE49-F238E27FC236}">
                  <a16:creationId xmlns:a16="http://schemas.microsoft.com/office/drawing/2014/main" xmlns="" id="{EA4F3362-CB9F-4205-806B-CB8D0B883D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8675" t="1984" r="39867" b="75508"/>
            <a:stretch>
              <a:fillRect/>
            </a:stretch>
          </p:blipFill>
          <p:spPr bwMode="auto">
            <a:xfrm>
              <a:off x="1408" y="409"/>
              <a:ext cx="1424" cy="195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 l="38675" t="1984" r="39867" b="75508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3" name="Picture 3">
              <a:extLst>
                <a:ext uri="{FF2B5EF4-FFF2-40B4-BE49-F238E27FC236}">
                  <a16:creationId xmlns:a16="http://schemas.microsoft.com/office/drawing/2014/main" xmlns="" id="{7C37BEE7-D23C-4DDD-BB81-010A1FE146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t="26945" b="1050"/>
            <a:stretch>
              <a:fillRect/>
            </a:stretch>
          </p:blipFill>
          <p:spPr bwMode="auto">
            <a:xfrm>
              <a:off x="528" y="2481"/>
              <a:ext cx="3326" cy="277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blipFill dpi="0" rotWithShape="0">
                    <a:blip/>
                    <a:srcRect t="26945" b="1050"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xmlns="" w="9525" cap="flat">
                  <a:solidFill>
                    <a:srgbClr val="3465A4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5124" name="Rectangle 4">
            <a:extLst>
              <a:ext uri="{FF2B5EF4-FFF2-40B4-BE49-F238E27FC236}">
                <a16:creationId xmlns:a16="http://schemas.microsoft.com/office/drawing/2014/main" xmlns="" id="{2EC0C5B8-9BA3-4277-95ED-7151D2AD3B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01073" y="503182"/>
            <a:ext cx="6300107" cy="1108699"/>
          </a:xfrm>
          <a:ln/>
        </p:spPr>
        <p:txBody>
          <a:bodyPr vert="horz" wrap="square" lIns="0" tIns="6350" rIns="0" bIns="0" numCol="1" anchor="ctr" anchorCtr="0" compatLnSpc="1">
            <a:prstTxWarp prst="textNoShape">
              <a:avLst/>
            </a:prstTxWarp>
          </a:bodyPr>
          <a:lstStyle/>
          <a:p>
            <a:pPr algn="ctr"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US" altLang="en-US" sz="2500" b="1" dirty="0">
                <a:solidFill>
                  <a:srgbClr val="FFFFFF"/>
                </a:solidFill>
              </a:rPr>
              <a:t>On the Job Training (OJT) </a:t>
            </a:r>
            <a:r>
              <a:rPr lang="en-US" altLang="en-US" sz="2143" b="1" i="1" dirty="0">
                <a:solidFill>
                  <a:srgbClr val="FFFFFF"/>
                </a:solidFill>
              </a:rPr>
              <a:t>Basic Level</a:t>
            </a:r>
            <a:r>
              <a:rPr lang="en-US" altLang="en-US" sz="2143" b="1" dirty="0">
                <a:solidFill>
                  <a:srgbClr val="FFFFFF"/>
                </a:solidFill>
              </a:rPr>
              <a:t> </a:t>
            </a:r>
            <a:r>
              <a:rPr lang="en-US" altLang="en-US" sz="2500" b="1" dirty="0">
                <a:solidFill>
                  <a:srgbClr val="FFFFFF"/>
                </a:solidFill>
              </a:rPr>
              <a:t>on Cyber Security for Government Employees</a:t>
            </a:r>
          </a:p>
        </p:txBody>
      </p:sp>
      <p:sp>
        <p:nvSpPr>
          <p:cNvPr id="5125" name="Rectangle 5">
            <a:extLst>
              <a:ext uri="{FF2B5EF4-FFF2-40B4-BE49-F238E27FC236}">
                <a16:creationId xmlns:a16="http://schemas.microsoft.com/office/drawing/2014/main" xmlns="" id="{AC6A26C5-89D9-4392-A059-69A0CEA359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35326" y="2288907"/>
            <a:ext cx="7521348" cy="104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600" cap="flat">
                <a:solidFill>
                  <a:srgbClr val="3465A4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071" tIns="8036" rIns="16071" bIns="8036" anchor="ctr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defTabSz="802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857" dirty="0">
                <a:solidFill>
                  <a:srgbClr val="FFFFFF"/>
                </a:solidFill>
                <a:latin typeface="Calibri" panose="020F0502020204030204" pitchFamily="34" charset="0"/>
              </a:rPr>
              <a:t>Organised by</a:t>
            </a:r>
          </a:p>
          <a:p>
            <a:pPr algn="ctr" defTabSz="802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857" b="1" dirty="0">
                <a:solidFill>
                  <a:srgbClr val="FFFFFF"/>
                </a:solidFill>
                <a:latin typeface="Calibri" panose="020F0502020204030204" pitchFamily="34" charset="0"/>
              </a:rPr>
              <a:t>Cyber Security Centre of Excellence (CS-CoE),</a:t>
            </a:r>
          </a:p>
          <a:p>
            <a:pPr algn="ctr" defTabSz="802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536" b="1" dirty="0">
                <a:solidFill>
                  <a:srgbClr val="FFFFFF"/>
                </a:solidFill>
                <a:latin typeface="Calibri" panose="020F0502020204030204" pitchFamily="34" charset="0"/>
              </a:rPr>
              <a:t>Department of Information Technology &amp; Electronics,</a:t>
            </a:r>
          </a:p>
          <a:p>
            <a:pPr algn="ctr" defTabSz="802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536" b="1" dirty="0">
                <a:solidFill>
                  <a:srgbClr val="FFFFFF"/>
                </a:solidFill>
                <a:latin typeface="Calibri" panose="020F0502020204030204" pitchFamily="34" charset="0"/>
              </a:rPr>
              <a:t>Government of West </a:t>
            </a:r>
            <a:r>
              <a:rPr lang="en-IN" altLang="en-US" sz="1536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Bengal</a:t>
            </a:r>
          </a:p>
          <a:p>
            <a:pPr algn="ctr" defTabSz="802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536" b="1" dirty="0" smtClean="0">
                <a:solidFill>
                  <a:srgbClr val="FFFFFF"/>
                </a:solidFill>
                <a:latin typeface="Calibri" panose="020F0502020204030204" pitchFamily="34" charset="0"/>
              </a:rPr>
              <a:t>2019-2020</a:t>
            </a:r>
            <a:endParaRPr lang="en-IN" altLang="en-US" sz="1536" b="1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sp>
        <p:nvSpPr>
          <p:cNvPr id="5126" name="Text Box 6">
            <a:extLst>
              <a:ext uri="{FF2B5EF4-FFF2-40B4-BE49-F238E27FC236}">
                <a16:creationId xmlns:a16="http://schemas.microsoft.com/office/drawing/2014/main" xmlns="" id="{FA0D9FD7-703B-40DB-AD4E-ADF43CC91B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3897" y="4332174"/>
            <a:ext cx="7932964" cy="700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071" tIns="11936" rIns="16071" bIns="8036"/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defTabSz="80238" fontAlgn="base" hangingPunct="0">
              <a:lnSpc>
                <a:spcPct val="98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536" b="1" dirty="0">
                <a:solidFill>
                  <a:srgbClr val="FFFFFF"/>
                </a:solidFill>
                <a:latin typeface="Calibri" panose="020F0502020204030204" pitchFamily="34" charset="0"/>
              </a:rPr>
              <a:t> 	</a:t>
            </a:r>
            <a:endParaRPr lang="en-IN" altLang="en-US" sz="1536" dirty="0">
              <a:solidFill>
                <a:srgbClr val="FFFFFF"/>
              </a:solidFill>
              <a:latin typeface="Calibri" panose="020F0502020204030204" pitchFamily="34" charset="0"/>
            </a:endParaRPr>
          </a:p>
        </p:txBody>
      </p:sp>
      <p:pic>
        <p:nvPicPr>
          <p:cNvPr id="5127" name="Picture 7">
            <a:extLst>
              <a:ext uri="{FF2B5EF4-FFF2-40B4-BE49-F238E27FC236}">
                <a16:creationId xmlns:a16="http://schemas.microsoft.com/office/drawing/2014/main" xmlns="" id="{FDB897AB-9E47-40A9-AA11-7EEA8F0539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99559" y="226510"/>
            <a:ext cx="1014583" cy="1208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129" name="Rectangle 9">
            <a:extLst>
              <a:ext uri="{FF2B5EF4-FFF2-40B4-BE49-F238E27FC236}">
                <a16:creationId xmlns:a16="http://schemas.microsoft.com/office/drawing/2014/main" xmlns="" id="{CA719BEB-7DB7-4E32-AF52-D635BE00AE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3139" y="5874374"/>
            <a:ext cx="2796268" cy="214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16071" tIns="8036" rIns="16071" bIns="8036">
            <a:spAutoFit/>
          </a:bodyPr>
          <a:lstStyle>
            <a:lvl1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1pPr>
            <a:lvl2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2pPr>
            <a:lvl3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3pPr>
            <a:lvl4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4pPr>
            <a:lvl5pPr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  <a:tab pos="4941888" algn="l"/>
                <a:tab pos="5391150" algn="l"/>
                <a:tab pos="5840413" algn="l"/>
                <a:tab pos="6289675" algn="l"/>
                <a:tab pos="6738938" algn="l"/>
                <a:tab pos="7188200" algn="l"/>
                <a:tab pos="7637463" algn="l"/>
                <a:tab pos="8086725" algn="l"/>
                <a:tab pos="8535988" algn="l"/>
                <a:tab pos="8985250" algn="l"/>
                <a:tab pos="9434513" algn="l"/>
                <a:tab pos="9883775" algn="l"/>
                <a:tab pos="10333038" algn="l"/>
                <a:tab pos="10782300" algn="l"/>
                <a:tab pos="11231563" algn="l"/>
                <a:tab pos="11680825" algn="l"/>
                <a:tab pos="12130088" algn="l"/>
                <a:tab pos="12579350" algn="l"/>
                <a:tab pos="13028613" algn="l"/>
                <a:tab pos="13477875" algn="l"/>
                <a:tab pos="13927138" algn="l"/>
                <a:tab pos="14376400" algn="l"/>
              </a:tabLst>
              <a:defRPr>
                <a:solidFill>
                  <a:srgbClr val="000000"/>
                </a:solidFill>
                <a:latin typeface="Arial" panose="020B0604020202020204" pitchFamily="34" charset="0"/>
                <a:cs typeface="Noto Sans CJK SC" charset="0"/>
              </a:defRPr>
            </a:lvl9pPr>
          </a:lstStyle>
          <a:p>
            <a:pPr algn="ctr" defTabSz="80238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80238" algn="l"/>
                <a:tab pos="160477" algn="l"/>
                <a:tab pos="240715" algn="l"/>
                <a:tab pos="320953" algn="l"/>
                <a:tab pos="401192" algn="l"/>
                <a:tab pos="481430" algn="l"/>
                <a:tab pos="561668" algn="l"/>
                <a:tab pos="641906" algn="l"/>
                <a:tab pos="722145" algn="l"/>
                <a:tab pos="802383" algn="l"/>
                <a:tab pos="882621" algn="l"/>
                <a:tab pos="962859" algn="l"/>
                <a:tab pos="1043098" algn="l"/>
                <a:tab pos="1123336" algn="l"/>
                <a:tab pos="1203574" algn="l"/>
                <a:tab pos="1283813" algn="l"/>
                <a:tab pos="1364051" algn="l"/>
                <a:tab pos="1444289" algn="l"/>
                <a:tab pos="1524527" algn="l"/>
                <a:tab pos="1604766" algn="l"/>
                <a:tab pos="1685004" algn="l"/>
                <a:tab pos="1765242" algn="l"/>
                <a:tab pos="1845481" algn="l"/>
                <a:tab pos="1925719" algn="l"/>
                <a:tab pos="2005957" algn="l"/>
                <a:tab pos="2086195" algn="l"/>
                <a:tab pos="2166434" algn="l"/>
                <a:tab pos="2246672" algn="l"/>
                <a:tab pos="2326910" algn="l"/>
                <a:tab pos="2407148" algn="l"/>
                <a:tab pos="2487387" algn="l"/>
                <a:tab pos="2567625" algn="l"/>
              </a:tabLst>
            </a:pPr>
            <a:r>
              <a:rPr lang="en-IN" altLang="en-US" sz="1286" b="1" dirty="0">
                <a:solidFill>
                  <a:srgbClr val="FFFF00"/>
                </a:solidFill>
                <a:latin typeface="Calibri" panose="020F0502020204030204" pitchFamily="34" charset="0"/>
              </a:rPr>
              <a:t> Event Partner</a:t>
            </a:r>
          </a:p>
        </p:txBody>
      </p:sp>
      <p:pic>
        <p:nvPicPr>
          <p:cNvPr id="5130" name="Picture 10">
            <a:extLst>
              <a:ext uri="{FF2B5EF4-FFF2-40B4-BE49-F238E27FC236}">
                <a16:creationId xmlns:a16="http://schemas.microsoft.com/office/drawing/2014/main" xmlns="" id="{44D6E12D-BA08-4EDE-93FA-3D8FB40933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35961" y="5456522"/>
            <a:ext cx="1222375" cy="4178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438944"/>
          </a:xfrm>
        </p:spPr>
        <p:txBody>
          <a:bodyPr/>
          <a:lstStyle/>
          <a:p>
            <a:r>
              <a:rPr lang="en-GB" dirty="0"/>
              <a:t>IP Address</a:t>
            </a:r>
            <a:endParaRPr lang="en-US" i="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B07E6D56-FAAB-4B43-BB3C-3183B4053D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2562" y="1991520"/>
            <a:ext cx="8346764" cy="2740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16168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438944"/>
          </a:xfrm>
        </p:spPr>
        <p:txBody>
          <a:bodyPr/>
          <a:lstStyle/>
          <a:p>
            <a:r>
              <a:rPr lang="en-GB" dirty="0"/>
              <a:t>IMEI Number</a:t>
            </a:r>
            <a:endParaRPr lang="en-US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818460" y="1268761"/>
            <a:ext cx="8598021" cy="4719775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D3B183B-387E-4C5B-874C-113BBCFFCD65}"/>
              </a:ext>
            </a:extLst>
          </p:cNvPr>
          <p:cNvSpPr/>
          <p:nvPr/>
        </p:nvSpPr>
        <p:spPr>
          <a:xfrm>
            <a:off x="1833807" y="1484784"/>
            <a:ext cx="853973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222222"/>
                </a:solidFill>
                <a:latin typeface="arial" panose="020B0604020202020204" pitchFamily="34" charset="0"/>
              </a:rPr>
              <a:t>An IMEI number is a globally unique 15 digit number assigned to all cellular devices, which identifies your device within the mobile network. We can use this number to block a mobile phone from being used by another person or phone company if it has been lost or stolen.</a:t>
            </a:r>
          </a:p>
          <a:p>
            <a:endParaRPr lang="en-US" dirty="0">
              <a:solidFill>
                <a:srgbClr val="222222"/>
              </a:solidFill>
              <a:latin typeface="arial" panose="020B0604020202020204" pitchFamily="34" charset="0"/>
            </a:endParaRPr>
          </a:p>
          <a:p>
            <a:r>
              <a:rPr lang="en-US" dirty="0"/>
              <a:t>Dial *#06#</a:t>
            </a:r>
          </a:p>
        </p:txBody>
      </p:sp>
    </p:spTree>
    <p:extLst>
      <p:ext uri="{BB962C8B-B14F-4D97-AF65-F5344CB8AC3E}">
        <p14:creationId xmlns:p14="http://schemas.microsoft.com/office/powerpoint/2010/main" xmlns="" val="2571348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31347" y="576781"/>
            <a:ext cx="36471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Thank you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AFCA6CA6-AA18-4EF9-B554-8DA921F8B9B7}"/>
              </a:ext>
            </a:extLst>
          </p:cNvPr>
          <p:cNvGrpSpPr/>
          <p:nvPr/>
        </p:nvGrpSpPr>
        <p:grpSpPr>
          <a:xfrm>
            <a:off x="2639616" y="2564904"/>
            <a:ext cx="6553272" cy="2618200"/>
            <a:chOff x="0" y="422275"/>
            <a:chExt cx="12198351" cy="4746625"/>
          </a:xfrm>
        </p:grpSpPr>
        <p:grpSp>
          <p:nvGrpSpPr>
            <p:cNvPr id="4" name="Group 205">
              <a:extLst>
                <a:ext uri="{FF2B5EF4-FFF2-40B4-BE49-F238E27FC236}">
                  <a16:creationId xmlns:a16="http://schemas.microsoft.com/office/drawing/2014/main" xmlns="" id="{30CA1696-04BF-4A94-A22B-5CD7D4C77B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22325" y="422275"/>
              <a:ext cx="10493375" cy="4746625"/>
              <a:chOff x="518" y="266"/>
              <a:chExt cx="6610" cy="2990"/>
            </a:xfrm>
          </p:grpSpPr>
          <p:sp>
            <p:nvSpPr>
              <p:cNvPr id="97" name="Freeform 5">
                <a:extLst>
                  <a:ext uri="{FF2B5EF4-FFF2-40B4-BE49-F238E27FC236}">
                    <a16:creationId xmlns:a16="http://schemas.microsoft.com/office/drawing/2014/main" xmlns="" id="{E0498424-263C-425E-B487-235C0074BC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1100"/>
                <a:ext cx="116" cy="39"/>
              </a:xfrm>
              <a:custGeom>
                <a:avLst/>
                <a:gdLst>
                  <a:gd name="T0" fmla="*/ 13 w 116"/>
                  <a:gd name="T1" fmla="*/ 0 h 39"/>
                  <a:gd name="T2" fmla="*/ 13 w 116"/>
                  <a:gd name="T3" fmla="*/ 0 h 39"/>
                  <a:gd name="T4" fmla="*/ 11 w 116"/>
                  <a:gd name="T5" fmla="*/ 0 h 39"/>
                  <a:gd name="T6" fmla="*/ 11 w 116"/>
                  <a:gd name="T7" fmla="*/ 0 h 39"/>
                  <a:gd name="T8" fmla="*/ 6 w 116"/>
                  <a:gd name="T9" fmla="*/ 0 h 39"/>
                  <a:gd name="T10" fmla="*/ 6 w 116"/>
                  <a:gd name="T11" fmla="*/ 0 h 39"/>
                  <a:gd name="T12" fmla="*/ 3 w 116"/>
                  <a:gd name="T13" fmla="*/ 2 h 39"/>
                  <a:gd name="T14" fmla="*/ 3 w 116"/>
                  <a:gd name="T15" fmla="*/ 2 h 39"/>
                  <a:gd name="T16" fmla="*/ 0 w 116"/>
                  <a:gd name="T17" fmla="*/ 4 h 39"/>
                  <a:gd name="T18" fmla="*/ 0 w 116"/>
                  <a:gd name="T19" fmla="*/ 4 h 39"/>
                  <a:gd name="T20" fmla="*/ 0 w 116"/>
                  <a:gd name="T21" fmla="*/ 5 h 39"/>
                  <a:gd name="T22" fmla="*/ 0 w 116"/>
                  <a:gd name="T23" fmla="*/ 5 h 39"/>
                  <a:gd name="T24" fmla="*/ 5 w 116"/>
                  <a:gd name="T25" fmla="*/ 10 h 39"/>
                  <a:gd name="T26" fmla="*/ 5 w 116"/>
                  <a:gd name="T27" fmla="*/ 10 h 39"/>
                  <a:gd name="T28" fmla="*/ 13 w 116"/>
                  <a:gd name="T29" fmla="*/ 15 h 39"/>
                  <a:gd name="T30" fmla="*/ 13 w 116"/>
                  <a:gd name="T31" fmla="*/ 15 h 39"/>
                  <a:gd name="T32" fmla="*/ 24 w 116"/>
                  <a:gd name="T33" fmla="*/ 20 h 39"/>
                  <a:gd name="T34" fmla="*/ 24 w 116"/>
                  <a:gd name="T35" fmla="*/ 20 h 39"/>
                  <a:gd name="T36" fmla="*/ 35 w 116"/>
                  <a:gd name="T37" fmla="*/ 23 h 39"/>
                  <a:gd name="T38" fmla="*/ 102 w 116"/>
                  <a:gd name="T39" fmla="*/ 36 h 39"/>
                  <a:gd name="T40" fmla="*/ 102 w 116"/>
                  <a:gd name="T41" fmla="*/ 36 h 39"/>
                  <a:gd name="T42" fmla="*/ 107 w 116"/>
                  <a:gd name="T43" fmla="*/ 38 h 39"/>
                  <a:gd name="T44" fmla="*/ 107 w 116"/>
                  <a:gd name="T45" fmla="*/ 38 h 39"/>
                  <a:gd name="T46" fmla="*/ 112 w 116"/>
                  <a:gd name="T47" fmla="*/ 38 h 39"/>
                  <a:gd name="T48" fmla="*/ 112 w 116"/>
                  <a:gd name="T49" fmla="*/ 38 h 39"/>
                  <a:gd name="T50" fmla="*/ 116 w 116"/>
                  <a:gd name="T51" fmla="*/ 39 h 39"/>
                  <a:gd name="T52" fmla="*/ 116 w 116"/>
                  <a:gd name="T53" fmla="*/ 39 h 39"/>
                  <a:gd name="T54" fmla="*/ 116 w 116"/>
                  <a:gd name="T55" fmla="*/ 39 h 39"/>
                  <a:gd name="T56" fmla="*/ 116 w 116"/>
                  <a:gd name="T57" fmla="*/ 39 h 39"/>
                  <a:gd name="T58" fmla="*/ 105 w 116"/>
                  <a:gd name="T59" fmla="*/ 26 h 39"/>
                  <a:gd name="T60" fmla="*/ 105 w 116"/>
                  <a:gd name="T61" fmla="*/ 26 h 39"/>
                  <a:gd name="T62" fmla="*/ 103 w 116"/>
                  <a:gd name="T63" fmla="*/ 25 h 39"/>
                  <a:gd name="T64" fmla="*/ 103 w 116"/>
                  <a:gd name="T65" fmla="*/ 25 h 39"/>
                  <a:gd name="T66" fmla="*/ 103 w 116"/>
                  <a:gd name="T67" fmla="*/ 23 h 39"/>
                  <a:gd name="T68" fmla="*/ 103 w 116"/>
                  <a:gd name="T69" fmla="*/ 23 h 39"/>
                  <a:gd name="T70" fmla="*/ 99 w 116"/>
                  <a:gd name="T71" fmla="*/ 17 h 39"/>
                  <a:gd name="T72" fmla="*/ 99 w 116"/>
                  <a:gd name="T73" fmla="*/ 17 h 39"/>
                  <a:gd name="T74" fmla="*/ 97 w 116"/>
                  <a:gd name="T75" fmla="*/ 15 h 39"/>
                  <a:gd name="T76" fmla="*/ 97 w 116"/>
                  <a:gd name="T77" fmla="*/ 15 h 39"/>
                  <a:gd name="T78" fmla="*/ 92 w 116"/>
                  <a:gd name="T79" fmla="*/ 15 h 39"/>
                  <a:gd name="T80" fmla="*/ 29 w 116"/>
                  <a:gd name="T81" fmla="*/ 2 h 39"/>
                  <a:gd name="T82" fmla="*/ 29 w 116"/>
                  <a:gd name="T83" fmla="*/ 2 h 39"/>
                  <a:gd name="T84" fmla="*/ 24 w 116"/>
                  <a:gd name="T85" fmla="*/ 0 h 39"/>
                  <a:gd name="T86" fmla="*/ 24 w 116"/>
                  <a:gd name="T87" fmla="*/ 0 h 39"/>
                  <a:gd name="T88" fmla="*/ 19 w 116"/>
                  <a:gd name="T89" fmla="*/ 0 h 39"/>
                  <a:gd name="T90" fmla="*/ 19 w 116"/>
                  <a:gd name="T91" fmla="*/ 0 h 39"/>
                  <a:gd name="T92" fmla="*/ 14 w 116"/>
                  <a:gd name="T93" fmla="*/ 0 h 39"/>
                  <a:gd name="T94" fmla="*/ 14 w 116"/>
                  <a:gd name="T95" fmla="*/ 0 h 39"/>
                  <a:gd name="T96" fmla="*/ 13 w 116"/>
                  <a:gd name="T9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" h="39">
                    <a:moveTo>
                      <a:pt x="13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5" y="23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7" y="15"/>
                    </a:lnTo>
                    <a:lnTo>
                      <a:pt x="92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8" name="Freeform 6">
                <a:extLst>
                  <a:ext uri="{FF2B5EF4-FFF2-40B4-BE49-F238E27FC236}">
                    <a16:creationId xmlns:a16="http://schemas.microsoft.com/office/drawing/2014/main" xmlns="" id="{07436042-E62E-4DD6-A10E-35E47481E8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90" y="1100"/>
                <a:ext cx="116" cy="39"/>
              </a:xfrm>
              <a:custGeom>
                <a:avLst/>
                <a:gdLst>
                  <a:gd name="T0" fmla="*/ 13 w 116"/>
                  <a:gd name="T1" fmla="*/ 0 h 39"/>
                  <a:gd name="T2" fmla="*/ 13 w 116"/>
                  <a:gd name="T3" fmla="*/ 0 h 39"/>
                  <a:gd name="T4" fmla="*/ 11 w 116"/>
                  <a:gd name="T5" fmla="*/ 0 h 39"/>
                  <a:gd name="T6" fmla="*/ 11 w 116"/>
                  <a:gd name="T7" fmla="*/ 0 h 39"/>
                  <a:gd name="T8" fmla="*/ 6 w 116"/>
                  <a:gd name="T9" fmla="*/ 0 h 39"/>
                  <a:gd name="T10" fmla="*/ 6 w 116"/>
                  <a:gd name="T11" fmla="*/ 0 h 39"/>
                  <a:gd name="T12" fmla="*/ 3 w 116"/>
                  <a:gd name="T13" fmla="*/ 2 h 39"/>
                  <a:gd name="T14" fmla="*/ 3 w 116"/>
                  <a:gd name="T15" fmla="*/ 2 h 39"/>
                  <a:gd name="T16" fmla="*/ 0 w 116"/>
                  <a:gd name="T17" fmla="*/ 4 h 39"/>
                  <a:gd name="T18" fmla="*/ 0 w 116"/>
                  <a:gd name="T19" fmla="*/ 4 h 39"/>
                  <a:gd name="T20" fmla="*/ 0 w 116"/>
                  <a:gd name="T21" fmla="*/ 5 h 39"/>
                  <a:gd name="T22" fmla="*/ 0 w 116"/>
                  <a:gd name="T23" fmla="*/ 5 h 39"/>
                  <a:gd name="T24" fmla="*/ 5 w 116"/>
                  <a:gd name="T25" fmla="*/ 10 h 39"/>
                  <a:gd name="T26" fmla="*/ 5 w 116"/>
                  <a:gd name="T27" fmla="*/ 10 h 39"/>
                  <a:gd name="T28" fmla="*/ 13 w 116"/>
                  <a:gd name="T29" fmla="*/ 15 h 39"/>
                  <a:gd name="T30" fmla="*/ 13 w 116"/>
                  <a:gd name="T31" fmla="*/ 15 h 39"/>
                  <a:gd name="T32" fmla="*/ 24 w 116"/>
                  <a:gd name="T33" fmla="*/ 20 h 39"/>
                  <a:gd name="T34" fmla="*/ 24 w 116"/>
                  <a:gd name="T35" fmla="*/ 20 h 39"/>
                  <a:gd name="T36" fmla="*/ 35 w 116"/>
                  <a:gd name="T37" fmla="*/ 23 h 39"/>
                  <a:gd name="T38" fmla="*/ 102 w 116"/>
                  <a:gd name="T39" fmla="*/ 36 h 39"/>
                  <a:gd name="T40" fmla="*/ 102 w 116"/>
                  <a:gd name="T41" fmla="*/ 36 h 39"/>
                  <a:gd name="T42" fmla="*/ 107 w 116"/>
                  <a:gd name="T43" fmla="*/ 38 h 39"/>
                  <a:gd name="T44" fmla="*/ 107 w 116"/>
                  <a:gd name="T45" fmla="*/ 38 h 39"/>
                  <a:gd name="T46" fmla="*/ 112 w 116"/>
                  <a:gd name="T47" fmla="*/ 38 h 39"/>
                  <a:gd name="T48" fmla="*/ 112 w 116"/>
                  <a:gd name="T49" fmla="*/ 38 h 39"/>
                  <a:gd name="T50" fmla="*/ 116 w 116"/>
                  <a:gd name="T51" fmla="*/ 39 h 39"/>
                  <a:gd name="T52" fmla="*/ 116 w 116"/>
                  <a:gd name="T53" fmla="*/ 39 h 39"/>
                  <a:gd name="T54" fmla="*/ 116 w 116"/>
                  <a:gd name="T55" fmla="*/ 39 h 39"/>
                  <a:gd name="T56" fmla="*/ 116 w 116"/>
                  <a:gd name="T57" fmla="*/ 39 h 39"/>
                  <a:gd name="T58" fmla="*/ 105 w 116"/>
                  <a:gd name="T59" fmla="*/ 26 h 39"/>
                  <a:gd name="T60" fmla="*/ 105 w 116"/>
                  <a:gd name="T61" fmla="*/ 26 h 39"/>
                  <a:gd name="T62" fmla="*/ 103 w 116"/>
                  <a:gd name="T63" fmla="*/ 25 h 39"/>
                  <a:gd name="T64" fmla="*/ 103 w 116"/>
                  <a:gd name="T65" fmla="*/ 25 h 39"/>
                  <a:gd name="T66" fmla="*/ 103 w 116"/>
                  <a:gd name="T67" fmla="*/ 23 h 39"/>
                  <a:gd name="T68" fmla="*/ 103 w 116"/>
                  <a:gd name="T69" fmla="*/ 23 h 39"/>
                  <a:gd name="T70" fmla="*/ 99 w 116"/>
                  <a:gd name="T71" fmla="*/ 17 h 39"/>
                  <a:gd name="T72" fmla="*/ 99 w 116"/>
                  <a:gd name="T73" fmla="*/ 17 h 39"/>
                  <a:gd name="T74" fmla="*/ 97 w 116"/>
                  <a:gd name="T75" fmla="*/ 15 h 39"/>
                  <a:gd name="T76" fmla="*/ 97 w 116"/>
                  <a:gd name="T77" fmla="*/ 15 h 39"/>
                  <a:gd name="T78" fmla="*/ 92 w 116"/>
                  <a:gd name="T79" fmla="*/ 15 h 39"/>
                  <a:gd name="T80" fmla="*/ 29 w 116"/>
                  <a:gd name="T81" fmla="*/ 2 h 39"/>
                  <a:gd name="T82" fmla="*/ 29 w 116"/>
                  <a:gd name="T83" fmla="*/ 2 h 39"/>
                  <a:gd name="T84" fmla="*/ 24 w 116"/>
                  <a:gd name="T85" fmla="*/ 0 h 39"/>
                  <a:gd name="T86" fmla="*/ 24 w 116"/>
                  <a:gd name="T87" fmla="*/ 0 h 39"/>
                  <a:gd name="T88" fmla="*/ 19 w 116"/>
                  <a:gd name="T89" fmla="*/ 0 h 39"/>
                  <a:gd name="T90" fmla="*/ 19 w 116"/>
                  <a:gd name="T91" fmla="*/ 0 h 39"/>
                  <a:gd name="T92" fmla="*/ 14 w 116"/>
                  <a:gd name="T93" fmla="*/ 0 h 39"/>
                  <a:gd name="T94" fmla="*/ 14 w 116"/>
                  <a:gd name="T95" fmla="*/ 0 h 39"/>
                  <a:gd name="T96" fmla="*/ 13 w 116"/>
                  <a:gd name="T97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116" h="39">
                    <a:moveTo>
                      <a:pt x="13" y="0"/>
                    </a:moveTo>
                    <a:lnTo>
                      <a:pt x="13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3" y="2"/>
                    </a:lnTo>
                    <a:lnTo>
                      <a:pt x="3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13" y="15"/>
                    </a:lnTo>
                    <a:lnTo>
                      <a:pt x="13" y="15"/>
                    </a:lnTo>
                    <a:lnTo>
                      <a:pt x="24" y="20"/>
                    </a:lnTo>
                    <a:lnTo>
                      <a:pt x="24" y="20"/>
                    </a:lnTo>
                    <a:lnTo>
                      <a:pt x="35" y="23"/>
                    </a:lnTo>
                    <a:lnTo>
                      <a:pt x="102" y="36"/>
                    </a:lnTo>
                    <a:lnTo>
                      <a:pt x="102" y="36"/>
                    </a:lnTo>
                    <a:lnTo>
                      <a:pt x="107" y="38"/>
                    </a:lnTo>
                    <a:lnTo>
                      <a:pt x="107" y="38"/>
                    </a:lnTo>
                    <a:lnTo>
                      <a:pt x="112" y="38"/>
                    </a:lnTo>
                    <a:lnTo>
                      <a:pt x="112" y="38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16" y="39"/>
                    </a:lnTo>
                    <a:lnTo>
                      <a:pt x="105" y="26"/>
                    </a:lnTo>
                    <a:lnTo>
                      <a:pt x="105" y="26"/>
                    </a:lnTo>
                    <a:lnTo>
                      <a:pt x="103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3" y="23"/>
                    </a:lnTo>
                    <a:lnTo>
                      <a:pt x="99" y="17"/>
                    </a:lnTo>
                    <a:lnTo>
                      <a:pt x="99" y="17"/>
                    </a:lnTo>
                    <a:lnTo>
                      <a:pt x="97" y="15"/>
                    </a:lnTo>
                    <a:lnTo>
                      <a:pt x="97" y="15"/>
                    </a:lnTo>
                    <a:lnTo>
                      <a:pt x="92" y="15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19" y="0"/>
                    </a:lnTo>
                    <a:lnTo>
                      <a:pt x="19" y="0"/>
                    </a:lnTo>
                    <a:lnTo>
                      <a:pt x="14" y="0"/>
                    </a:lnTo>
                    <a:lnTo>
                      <a:pt x="14" y="0"/>
                    </a:lnTo>
                    <a:lnTo>
                      <a:pt x="1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9" name="Freeform 7">
                <a:extLst>
                  <a:ext uri="{FF2B5EF4-FFF2-40B4-BE49-F238E27FC236}">
                    <a16:creationId xmlns:a16="http://schemas.microsoft.com/office/drawing/2014/main" xmlns="" id="{7C310E69-BD90-438D-8645-5EE922FCA35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10" y="867"/>
                <a:ext cx="107" cy="105"/>
              </a:xfrm>
              <a:custGeom>
                <a:avLst/>
                <a:gdLst>
                  <a:gd name="T0" fmla="*/ 103 w 107"/>
                  <a:gd name="T1" fmla="*/ 70 h 105"/>
                  <a:gd name="T2" fmla="*/ 100 w 107"/>
                  <a:gd name="T3" fmla="*/ 71 h 105"/>
                  <a:gd name="T4" fmla="*/ 90 w 107"/>
                  <a:gd name="T5" fmla="*/ 73 h 105"/>
                  <a:gd name="T6" fmla="*/ 82 w 107"/>
                  <a:gd name="T7" fmla="*/ 76 h 105"/>
                  <a:gd name="T8" fmla="*/ 76 w 107"/>
                  <a:gd name="T9" fmla="*/ 83 h 105"/>
                  <a:gd name="T10" fmla="*/ 95 w 107"/>
                  <a:gd name="T11" fmla="*/ 104 h 105"/>
                  <a:gd name="T12" fmla="*/ 100 w 107"/>
                  <a:gd name="T13" fmla="*/ 105 h 105"/>
                  <a:gd name="T14" fmla="*/ 102 w 107"/>
                  <a:gd name="T15" fmla="*/ 105 h 105"/>
                  <a:gd name="T16" fmla="*/ 105 w 107"/>
                  <a:gd name="T17" fmla="*/ 105 h 105"/>
                  <a:gd name="T18" fmla="*/ 105 w 107"/>
                  <a:gd name="T19" fmla="*/ 70 h 105"/>
                  <a:gd name="T20" fmla="*/ 68 w 107"/>
                  <a:gd name="T21" fmla="*/ 34 h 105"/>
                  <a:gd name="T22" fmla="*/ 64 w 107"/>
                  <a:gd name="T23" fmla="*/ 34 h 105"/>
                  <a:gd name="T24" fmla="*/ 56 w 107"/>
                  <a:gd name="T25" fmla="*/ 36 h 105"/>
                  <a:gd name="T26" fmla="*/ 51 w 107"/>
                  <a:gd name="T27" fmla="*/ 37 h 105"/>
                  <a:gd name="T28" fmla="*/ 39 w 107"/>
                  <a:gd name="T29" fmla="*/ 44 h 105"/>
                  <a:gd name="T30" fmla="*/ 37 w 107"/>
                  <a:gd name="T31" fmla="*/ 46 h 105"/>
                  <a:gd name="T32" fmla="*/ 56 w 107"/>
                  <a:gd name="T33" fmla="*/ 67 h 105"/>
                  <a:gd name="T34" fmla="*/ 60 w 107"/>
                  <a:gd name="T35" fmla="*/ 68 h 105"/>
                  <a:gd name="T36" fmla="*/ 63 w 107"/>
                  <a:gd name="T37" fmla="*/ 68 h 105"/>
                  <a:gd name="T38" fmla="*/ 64 w 107"/>
                  <a:gd name="T39" fmla="*/ 68 h 105"/>
                  <a:gd name="T40" fmla="*/ 73 w 107"/>
                  <a:gd name="T41" fmla="*/ 67 h 105"/>
                  <a:gd name="T42" fmla="*/ 77 w 107"/>
                  <a:gd name="T43" fmla="*/ 67 h 105"/>
                  <a:gd name="T44" fmla="*/ 89 w 107"/>
                  <a:gd name="T45" fmla="*/ 62 h 105"/>
                  <a:gd name="T46" fmla="*/ 94 w 107"/>
                  <a:gd name="T47" fmla="*/ 59 h 105"/>
                  <a:gd name="T48" fmla="*/ 97 w 107"/>
                  <a:gd name="T49" fmla="*/ 54 h 105"/>
                  <a:gd name="T50" fmla="*/ 76 w 107"/>
                  <a:gd name="T51" fmla="*/ 34 h 105"/>
                  <a:gd name="T52" fmla="*/ 71 w 107"/>
                  <a:gd name="T53" fmla="*/ 34 h 105"/>
                  <a:gd name="T54" fmla="*/ 32 w 107"/>
                  <a:gd name="T55" fmla="*/ 0 h 105"/>
                  <a:gd name="T56" fmla="*/ 30 w 107"/>
                  <a:gd name="T57" fmla="*/ 2 h 105"/>
                  <a:gd name="T58" fmla="*/ 24 w 107"/>
                  <a:gd name="T59" fmla="*/ 2 h 105"/>
                  <a:gd name="T60" fmla="*/ 19 w 107"/>
                  <a:gd name="T61" fmla="*/ 3 h 105"/>
                  <a:gd name="T62" fmla="*/ 8 w 107"/>
                  <a:gd name="T63" fmla="*/ 7 h 105"/>
                  <a:gd name="T64" fmla="*/ 3 w 107"/>
                  <a:gd name="T65" fmla="*/ 10 h 105"/>
                  <a:gd name="T66" fmla="*/ 0 w 107"/>
                  <a:gd name="T67" fmla="*/ 15 h 105"/>
                  <a:gd name="T68" fmla="*/ 19 w 107"/>
                  <a:gd name="T69" fmla="*/ 33 h 105"/>
                  <a:gd name="T70" fmla="*/ 24 w 107"/>
                  <a:gd name="T71" fmla="*/ 33 h 105"/>
                  <a:gd name="T72" fmla="*/ 26 w 107"/>
                  <a:gd name="T73" fmla="*/ 33 h 105"/>
                  <a:gd name="T74" fmla="*/ 30 w 107"/>
                  <a:gd name="T75" fmla="*/ 33 h 105"/>
                  <a:gd name="T76" fmla="*/ 34 w 107"/>
                  <a:gd name="T77" fmla="*/ 31 h 105"/>
                  <a:gd name="T78" fmla="*/ 43 w 107"/>
                  <a:gd name="T79" fmla="*/ 29 h 105"/>
                  <a:gd name="T80" fmla="*/ 50 w 107"/>
                  <a:gd name="T81" fmla="*/ 26 h 105"/>
                  <a:gd name="T82" fmla="*/ 58 w 107"/>
                  <a:gd name="T83" fmla="*/ 21 h 105"/>
                  <a:gd name="T84" fmla="*/ 39 w 107"/>
                  <a:gd name="T85" fmla="*/ 2 h 105"/>
                  <a:gd name="T86" fmla="*/ 37 w 107"/>
                  <a:gd name="T87" fmla="*/ 2 h 105"/>
                  <a:gd name="T88" fmla="*/ 34 w 107"/>
                  <a:gd name="T89" fmla="*/ 0 h 1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</a:cxnLst>
                <a:rect l="0" t="0" r="r" b="b"/>
                <a:pathLst>
                  <a:path w="107" h="105">
                    <a:moveTo>
                      <a:pt x="105" y="70"/>
                    </a:moveTo>
                    <a:lnTo>
                      <a:pt x="105" y="70"/>
                    </a:lnTo>
                    <a:lnTo>
                      <a:pt x="103" y="70"/>
                    </a:lnTo>
                    <a:lnTo>
                      <a:pt x="103" y="70"/>
                    </a:lnTo>
                    <a:lnTo>
                      <a:pt x="100" y="71"/>
                    </a:lnTo>
                    <a:lnTo>
                      <a:pt x="100" y="71"/>
                    </a:lnTo>
                    <a:lnTo>
                      <a:pt x="95" y="71"/>
                    </a:lnTo>
                    <a:lnTo>
                      <a:pt x="95" y="71"/>
                    </a:lnTo>
                    <a:lnTo>
                      <a:pt x="90" y="73"/>
                    </a:lnTo>
                    <a:lnTo>
                      <a:pt x="90" y="73"/>
                    </a:lnTo>
                    <a:lnTo>
                      <a:pt x="82" y="76"/>
                    </a:lnTo>
                    <a:lnTo>
                      <a:pt x="82" y="76"/>
                    </a:lnTo>
                    <a:lnTo>
                      <a:pt x="77" y="80"/>
                    </a:lnTo>
                    <a:lnTo>
                      <a:pt x="77" y="80"/>
                    </a:lnTo>
                    <a:lnTo>
                      <a:pt x="76" y="83"/>
                    </a:lnTo>
                    <a:lnTo>
                      <a:pt x="76" y="83"/>
                    </a:lnTo>
                    <a:lnTo>
                      <a:pt x="76" y="84"/>
                    </a:lnTo>
                    <a:lnTo>
                      <a:pt x="95" y="104"/>
                    </a:lnTo>
                    <a:lnTo>
                      <a:pt x="97" y="105"/>
                    </a:lnTo>
                    <a:lnTo>
                      <a:pt x="97" y="105"/>
                    </a:lnTo>
                    <a:lnTo>
                      <a:pt x="100" y="105"/>
                    </a:lnTo>
                    <a:lnTo>
                      <a:pt x="100" y="105"/>
                    </a:lnTo>
                    <a:lnTo>
                      <a:pt x="102" y="105"/>
                    </a:lnTo>
                    <a:lnTo>
                      <a:pt x="102" y="105"/>
                    </a:lnTo>
                    <a:lnTo>
                      <a:pt x="103" y="105"/>
                    </a:lnTo>
                    <a:lnTo>
                      <a:pt x="103" y="105"/>
                    </a:lnTo>
                    <a:lnTo>
                      <a:pt x="105" y="105"/>
                    </a:lnTo>
                    <a:lnTo>
                      <a:pt x="105" y="105"/>
                    </a:lnTo>
                    <a:lnTo>
                      <a:pt x="107" y="105"/>
                    </a:lnTo>
                    <a:lnTo>
                      <a:pt x="105" y="70"/>
                    </a:lnTo>
                    <a:close/>
                    <a:moveTo>
                      <a:pt x="69" y="34"/>
                    </a:moveTo>
                    <a:lnTo>
                      <a:pt x="69" y="34"/>
                    </a:lnTo>
                    <a:lnTo>
                      <a:pt x="68" y="34"/>
                    </a:lnTo>
                    <a:lnTo>
                      <a:pt x="68" y="34"/>
                    </a:lnTo>
                    <a:lnTo>
                      <a:pt x="64" y="34"/>
                    </a:lnTo>
                    <a:lnTo>
                      <a:pt x="64" y="34"/>
                    </a:lnTo>
                    <a:lnTo>
                      <a:pt x="60" y="36"/>
                    </a:lnTo>
                    <a:lnTo>
                      <a:pt x="60" y="36"/>
                    </a:lnTo>
                    <a:lnTo>
                      <a:pt x="56" y="36"/>
                    </a:lnTo>
                    <a:lnTo>
                      <a:pt x="56" y="36"/>
                    </a:lnTo>
                    <a:lnTo>
                      <a:pt x="51" y="37"/>
                    </a:lnTo>
                    <a:lnTo>
                      <a:pt x="51" y="37"/>
                    </a:lnTo>
                    <a:lnTo>
                      <a:pt x="45" y="41"/>
                    </a:lnTo>
                    <a:lnTo>
                      <a:pt x="45" y="41"/>
                    </a:lnTo>
                    <a:lnTo>
                      <a:pt x="39" y="44"/>
                    </a:lnTo>
                    <a:lnTo>
                      <a:pt x="39" y="44"/>
                    </a:lnTo>
                    <a:lnTo>
                      <a:pt x="37" y="46"/>
                    </a:lnTo>
                    <a:lnTo>
                      <a:pt x="37" y="46"/>
                    </a:lnTo>
                    <a:lnTo>
                      <a:pt x="37" y="49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56" y="67"/>
                    </a:lnTo>
                    <a:lnTo>
                      <a:pt x="60" y="68"/>
                    </a:lnTo>
                    <a:lnTo>
                      <a:pt x="60" y="68"/>
                    </a:lnTo>
                    <a:lnTo>
                      <a:pt x="61" y="68"/>
                    </a:lnTo>
                    <a:lnTo>
                      <a:pt x="61" y="68"/>
                    </a:lnTo>
                    <a:lnTo>
                      <a:pt x="63" y="68"/>
                    </a:lnTo>
                    <a:lnTo>
                      <a:pt x="63" y="68"/>
                    </a:lnTo>
                    <a:lnTo>
                      <a:pt x="64" y="68"/>
                    </a:lnTo>
                    <a:lnTo>
                      <a:pt x="64" y="68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73" y="67"/>
                    </a:lnTo>
                    <a:lnTo>
                      <a:pt x="73" y="67"/>
                    </a:lnTo>
                    <a:lnTo>
                      <a:pt x="77" y="67"/>
                    </a:lnTo>
                    <a:lnTo>
                      <a:pt x="77" y="67"/>
                    </a:lnTo>
                    <a:lnTo>
                      <a:pt x="81" y="65"/>
                    </a:lnTo>
                    <a:lnTo>
                      <a:pt x="81" y="65"/>
                    </a:lnTo>
                    <a:lnTo>
                      <a:pt x="89" y="62"/>
                    </a:lnTo>
                    <a:lnTo>
                      <a:pt x="89" y="62"/>
                    </a:lnTo>
                    <a:lnTo>
                      <a:pt x="94" y="59"/>
                    </a:lnTo>
                    <a:lnTo>
                      <a:pt x="94" y="59"/>
                    </a:lnTo>
                    <a:lnTo>
                      <a:pt x="97" y="55"/>
                    </a:lnTo>
                    <a:lnTo>
                      <a:pt x="97" y="55"/>
                    </a:lnTo>
                    <a:lnTo>
                      <a:pt x="97" y="54"/>
                    </a:lnTo>
                    <a:lnTo>
                      <a:pt x="76" y="36"/>
                    </a:lnTo>
                    <a:lnTo>
                      <a:pt x="76" y="34"/>
                    </a:lnTo>
                    <a:lnTo>
                      <a:pt x="76" y="34"/>
                    </a:lnTo>
                    <a:lnTo>
                      <a:pt x="73" y="34"/>
                    </a:lnTo>
                    <a:lnTo>
                      <a:pt x="73" y="34"/>
                    </a:lnTo>
                    <a:lnTo>
                      <a:pt x="71" y="34"/>
                    </a:lnTo>
                    <a:lnTo>
                      <a:pt x="71" y="34"/>
                    </a:lnTo>
                    <a:lnTo>
                      <a:pt x="69" y="34"/>
                    </a:lnTo>
                    <a:close/>
                    <a:moveTo>
                      <a:pt x="32" y="0"/>
                    </a:moveTo>
                    <a:lnTo>
                      <a:pt x="3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18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0" name="Freeform 8">
                <a:extLst>
                  <a:ext uri="{FF2B5EF4-FFF2-40B4-BE49-F238E27FC236}">
                    <a16:creationId xmlns:a16="http://schemas.microsoft.com/office/drawing/2014/main" xmlns="" id="{38D69ED0-6107-46F6-B823-425745BE639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86" y="937"/>
                <a:ext cx="31" cy="35"/>
              </a:xfrm>
              <a:custGeom>
                <a:avLst/>
                <a:gdLst>
                  <a:gd name="T0" fmla="*/ 29 w 31"/>
                  <a:gd name="T1" fmla="*/ 0 h 35"/>
                  <a:gd name="T2" fmla="*/ 29 w 31"/>
                  <a:gd name="T3" fmla="*/ 0 h 35"/>
                  <a:gd name="T4" fmla="*/ 27 w 31"/>
                  <a:gd name="T5" fmla="*/ 0 h 35"/>
                  <a:gd name="T6" fmla="*/ 27 w 31"/>
                  <a:gd name="T7" fmla="*/ 0 h 35"/>
                  <a:gd name="T8" fmla="*/ 24 w 31"/>
                  <a:gd name="T9" fmla="*/ 1 h 35"/>
                  <a:gd name="T10" fmla="*/ 24 w 31"/>
                  <a:gd name="T11" fmla="*/ 1 h 35"/>
                  <a:gd name="T12" fmla="*/ 19 w 31"/>
                  <a:gd name="T13" fmla="*/ 1 h 35"/>
                  <a:gd name="T14" fmla="*/ 19 w 31"/>
                  <a:gd name="T15" fmla="*/ 1 h 35"/>
                  <a:gd name="T16" fmla="*/ 14 w 31"/>
                  <a:gd name="T17" fmla="*/ 3 h 35"/>
                  <a:gd name="T18" fmla="*/ 14 w 31"/>
                  <a:gd name="T19" fmla="*/ 3 h 35"/>
                  <a:gd name="T20" fmla="*/ 6 w 31"/>
                  <a:gd name="T21" fmla="*/ 6 h 35"/>
                  <a:gd name="T22" fmla="*/ 6 w 31"/>
                  <a:gd name="T23" fmla="*/ 6 h 35"/>
                  <a:gd name="T24" fmla="*/ 1 w 31"/>
                  <a:gd name="T25" fmla="*/ 10 h 35"/>
                  <a:gd name="T26" fmla="*/ 1 w 31"/>
                  <a:gd name="T27" fmla="*/ 10 h 35"/>
                  <a:gd name="T28" fmla="*/ 0 w 31"/>
                  <a:gd name="T29" fmla="*/ 13 h 35"/>
                  <a:gd name="T30" fmla="*/ 0 w 31"/>
                  <a:gd name="T31" fmla="*/ 13 h 35"/>
                  <a:gd name="T32" fmla="*/ 0 w 31"/>
                  <a:gd name="T33" fmla="*/ 14 h 35"/>
                  <a:gd name="T34" fmla="*/ 19 w 31"/>
                  <a:gd name="T35" fmla="*/ 34 h 35"/>
                  <a:gd name="T36" fmla="*/ 21 w 31"/>
                  <a:gd name="T37" fmla="*/ 35 h 35"/>
                  <a:gd name="T38" fmla="*/ 21 w 31"/>
                  <a:gd name="T39" fmla="*/ 35 h 35"/>
                  <a:gd name="T40" fmla="*/ 24 w 31"/>
                  <a:gd name="T41" fmla="*/ 35 h 35"/>
                  <a:gd name="T42" fmla="*/ 24 w 31"/>
                  <a:gd name="T43" fmla="*/ 35 h 35"/>
                  <a:gd name="T44" fmla="*/ 26 w 31"/>
                  <a:gd name="T45" fmla="*/ 35 h 35"/>
                  <a:gd name="T46" fmla="*/ 26 w 31"/>
                  <a:gd name="T47" fmla="*/ 35 h 35"/>
                  <a:gd name="T48" fmla="*/ 27 w 31"/>
                  <a:gd name="T49" fmla="*/ 35 h 35"/>
                  <a:gd name="T50" fmla="*/ 27 w 31"/>
                  <a:gd name="T51" fmla="*/ 35 h 35"/>
                  <a:gd name="T52" fmla="*/ 29 w 31"/>
                  <a:gd name="T53" fmla="*/ 35 h 35"/>
                  <a:gd name="T54" fmla="*/ 29 w 31"/>
                  <a:gd name="T55" fmla="*/ 35 h 35"/>
                  <a:gd name="T56" fmla="*/ 31 w 31"/>
                  <a:gd name="T57" fmla="*/ 35 h 35"/>
                  <a:gd name="T58" fmla="*/ 29 w 31"/>
                  <a:gd name="T59" fmla="*/ 0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1" h="35">
                    <a:moveTo>
                      <a:pt x="29" y="0"/>
                    </a:moveTo>
                    <a:lnTo>
                      <a:pt x="29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4" y="1"/>
                    </a:lnTo>
                    <a:lnTo>
                      <a:pt x="24" y="1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1" y="10"/>
                    </a:lnTo>
                    <a:lnTo>
                      <a:pt x="1" y="10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4"/>
                    </a:lnTo>
                    <a:lnTo>
                      <a:pt x="19" y="34"/>
                    </a:lnTo>
                    <a:lnTo>
                      <a:pt x="21" y="35"/>
                    </a:lnTo>
                    <a:lnTo>
                      <a:pt x="21" y="35"/>
                    </a:lnTo>
                    <a:lnTo>
                      <a:pt x="24" y="35"/>
                    </a:lnTo>
                    <a:lnTo>
                      <a:pt x="24" y="35"/>
                    </a:lnTo>
                    <a:lnTo>
                      <a:pt x="26" y="35"/>
                    </a:lnTo>
                    <a:lnTo>
                      <a:pt x="26" y="35"/>
                    </a:lnTo>
                    <a:lnTo>
                      <a:pt x="27" y="35"/>
                    </a:lnTo>
                    <a:lnTo>
                      <a:pt x="27" y="35"/>
                    </a:lnTo>
                    <a:lnTo>
                      <a:pt x="29" y="35"/>
                    </a:lnTo>
                    <a:lnTo>
                      <a:pt x="29" y="35"/>
                    </a:lnTo>
                    <a:lnTo>
                      <a:pt x="31" y="35"/>
                    </a:lnTo>
                    <a:lnTo>
                      <a:pt x="2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1" name="Freeform 9">
                <a:extLst>
                  <a:ext uri="{FF2B5EF4-FFF2-40B4-BE49-F238E27FC236}">
                    <a16:creationId xmlns:a16="http://schemas.microsoft.com/office/drawing/2014/main" xmlns="" id="{50E96A0C-D91D-4846-8E73-FC7931C7FE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7" y="901"/>
                <a:ext cx="60" cy="34"/>
              </a:xfrm>
              <a:custGeom>
                <a:avLst/>
                <a:gdLst>
                  <a:gd name="T0" fmla="*/ 32 w 60"/>
                  <a:gd name="T1" fmla="*/ 0 h 34"/>
                  <a:gd name="T2" fmla="*/ 32 w 60"/>
                  <a:gd name="T3" fmla="*/ 0 h 34"/>
                  <a:gd name="T4" fmla="*/ 31 w 60"/>
                  <a:gd name="T5" fmla="*/ 0 h 34"/>
                  <a:gd name="T6" fmla="*/ 31 w 60"/>
                  <a:gd name="T7" fmla="*/ 0 h 34"/>
                  <a:gd name="T8" fmla="*/ 27 w 60"/>
                  <a:gd name="T9" fmla="*/ 0 h 34"/>
                  <a:gd name="T10" fmla="*/ 27 w 60"/>
                  <a:gd name="T11" fmla="*/ 0 h 34"/>
                  <a:gd name="T12" fmla="*/ 23 w 60"/>
                  <a:gd name="T13" fmla="*/ 2 h 34"/>
                  <a:gd name="T14" fmla="*/ 23 w 60"/>
                  <a:gd name="T15" fmla="*/ 2 h 34"/>
                  <a:gd name="T16" fmla="*/ 19 w 60"/>
                  <a:gd name="T17" fmla="*/ 2 h 34"/>
                  <a:gd name="T18" fmla="*/ 19 w 60"/>
                  <a:gd name="T19" fmla="*/ 2 h 34"/>
                  <a:gd name="T20" fmla="*/ 14 w 60"/>
                  <a:gd name="T21" fmla="*/ 3 h 34"/>
                  <a:gd name="T22" fmla="*/ 14 w 60"/>
                  <a:gd name="T23" fmla="*/ 3 h 34"/>
                  <a:gd name="T24" fmla="*/ 8 w 60"/>
                  <a:gd name="T25" fmla="*/ 7 h 34"/>
                  <a:gd name="T26" fmla="*/ 8 w 60"/>
                  <a:gd name="T27" fmla="*/ 7 h 34"/>
                  <a:gd name="T28" fmla="*/ 2 w 60"/>
                  <a:gd name="T29" fmla="*/ 10 h 34"/>
                  <a:gd name="T30" fmla="*/ 2 w 60"/>
                  <a:gd name="T31" fmla="*/ 10 h 34"/>
                  <a:gd name="T32" fmla="*/ 0 w 60"/>
                  <a:gd name="T33" fmla="*/ 12 h 34"/>
                  <a:gd name="T34" fmla="*/ 0 w 60"/>
                  <a:gd name="T35" fmla="*/ 12 h 34"/>
                  <a:gd name="T36" fmla="*/ 0 w 60"/>
                  <a:gd name="T37" fmla="*/ 15 h 34"/>
                  <a:gd name="T38" fmla="*/ 19 w 60"/>
                  <a:gd name="T39" fmla="*/ 33 h 34"/>
                  <a:gd name="T40" fmla="*/ 19 w 60"/>
                  <a:gd name="T41" fmla="*/ 33 h 34"/>
                  <a:gd name="T42" fmla="*/ 19 w 60"/>
                  <a:gd name="T43" fmla="*/ 33 h 34"/>
                  <a:gd name="T44" fmla="*/ 23 w 60"/>
                  <a:gd name="T45" fmla="*/ 34 h 34"/>
                  <a:gd name="T46" fmla="*/ 23 w 60"/>
                  <a:gd name="T47" fmla="*/ 34 h 34"/>
                  <a:gd name="T48" fmla="*/ 24 w 60"/>
                  <a:gd name="T49" fmla="*/ 34 h 34"/>
                  <a:gd name="T50" fmla="*/ 24 w 60"/>
                  <a:gd name="T51" fmla="*/ 34 h 34"/>
                  <a:gd name="T52" fmla="*/ 26 w 60"/>
                  <a:gd name="T53" fmla="*/ 34 h 34"/>
                  <a:gd name="T54" fmla="*/ 26 w 60"/>
                  <a:gd name="T55" fmla="*/ 34 h 34"/>
                  <a:gd name="T56" fmla="*/ 27 w 60"/>
                  <a:gd name="T57" fmla="*/ 34 h 34"/>
                  <a:gd name="T58" fmla="*/ 27 w 60"/>
                  <a:gd name="T59" fmla="*/ 34 h 34"/>
                  <a:gd name="T60" fmla="*/ 31 w 60"/>
                  <a:gd name="T61" fmla="*/ 34 h 34"/>
                  <a:gd name="T62" fmla="*/ 31 w 60"/>
                  <a:gd name="T63" fmla="*/ 34 h 34"/>
                  <a:gd name="T64" fmla="*/ 36 w 60"/>
                  <a:gd name="T65" fmla="*/ 33 h 34"/>
                  <a:gd name="T66" fmla="*/ 36 w 60"/>
                  <a:gd name="T67" fmla="*/ 33 h 34"/>
                  <a:gd name="T68" fmla="*/ 40 w 60"/>
                  <a:gd name="T69" fmla="*/ 33 h 34"/>
                  <a:gd name="T70" fmla="*/ 40 w 60"/>
                  <a:gd name="T71" fmla="*/ 33 h 34"/>
                  <a:gd name="T72" fmla="*/ 44 w 60"/>
                  <a:gd name="T73" fmla="*/ 31 h 34"/>
                  <a:gd name="T74" fmla="*/ 44 w 60"/>
                  <a:gd name="T75" fmla="*/ 31 h 34"/>
                  <a:gd name="T76" fmla="*/ 52 w 60"/>
                  <a:gd name="T77" fmla="*/ 28 h 34"/>
                  <a:gd name="T78" fmla="*/ 52 w 60"/>
                  <a:gd name="T79" fmla="*/ 28 h 34"/>
                  <a:gd name="T80" fmla="*/ 57 w 60"/>
                  <a:gd name="T81" fmla="*/ 25 h 34"/>
                  <a:gd name="T82" fmla="*/ 57 w 60"/>
                  <a:gd name="T83" fmla="*/ 25 h 34"/>
                  <a:gd name="T84" fmla="*/ 60 w 60"/>
                  <a:gd name="T85" fmla="*/ 21 h 34"/>
                  <a:gd name="T86" fmla="*/ 60 w 60"/>
                  <a:gd name="T87" fmla="*/ 21 h 34"/>
                  <a:gd name="T88" fmla="*/ 60 w 60"/>
                  <a:gd name="T89" fmla="*/ 20 h 34"/>
                  <a:gd name="T90" fmla="*/ 39 w 60"/>
                  <a:gd name="T91" fmla="*/ 2 h 34"/>
                  <a:gd name="T92" fmla="*/ 39 w 60"/>
                  <a:gd name="T93" fmla="*/ 0 h 34"/>
                  <a:gd name="T94" fmla="*/ 39 w 60"/>
                  <a:gd name="T95" fmla="*/ 0 h 34"/>
                  <a:gd name="T96" fmla="*/ 36 w 60"/>
                  <a:gd name="T97" fmla="*/ 0 h 34"/>
                  <a:gd name="T98" fmla="*/ 36 w 60"/>
                  <a:gd name="T99" fmla="*/ 0 h 34"/>
                  <a:gd name="T100" fmla="*/ 34 w 60"/>
                  <a:gd name="T101" fmla="*/ 0 h 34"/>
                  <a:gd name="T102" fmla="*/ 34 w 60"/>
                  <a:gd name="T103" fmla="*/ 0 h 34"/>
                  <a:gd name="T104" fmla="*/ 32 w 60"/>
                  <a:gd name="T105" fmla="*/ 0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0" h="34">
                    <a:moveTo>
                      <a:pt x="32" y="0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3" y="2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4" y="3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3" y="34"/>
                    </a:lnTo>
                    <a:lnTo>
                      <a:pt x="23" y="34"/>
                    </a:lnTo>
                    <a:lnTo>
                      <a:pt x="24" y="34"/>
                    </a:lnTo>
                    <a:lnTo>
                      <a:pt x="24" y="34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27" y="34"/>
                    </a:lnTo>
                    <a:lnTo>
                      <a:pt x="27" y="34"/>
                    </a:lnTo>
                    <a:lnTo>
                      <a:pt x="31" y="34"/>
                    </a:lnTo>
                    <a:lnTo>
                      <a:pt x="31" y="34"/>
                    </a:lnTo>
                    <a:lnTo>
                      <a:pt x="36" y="33"/>
                    </a:lnTo>
                    <a:lnTo>
                      <a:pt x="36" y="33"/>
                    </a:lnTo>
                    <a:lnTo>
                      <a:pt x="40" y="33"/>
                    </a:lnTo>
                    <a:lnTo>
                      <a:pt x="40" y="33"/>
                    </a:lnTo>
                    <a:lnTo>
                      <a:pt x="44" y="31"/>
                    </a:lnTo>
                    <a:lnTo>
                      <a:pt x="44" y="31"/>
                    </a:lnTo>
                    <a:lnTo>
                      <a:pt x="52" y="28"/>
                    </a:lnTo>
                    <a:lnTo>
                      <a:pt x="52" y="28"/>
                    </a:lnTo>
                    <a:lnTo>
                      <a:pt x="57" y="25"/>
                    </a:lnTo>
                    <a:lnTo>
                      <a:pt x="57" y="25"/>
                    </a:lnTo>
                    <a:lnTo>
                      <a:pt x="60" y="21"/>
                    </a:lnTo>
                    <a:lnTo>
                      <a:pt x="60" y="21"/>
                    </a:lnTo>
                    <a:lnTo>
                      <a:pt x="60" y="20"/>
                    </a:lnTo>
                    <a:lnTo>
                      <a:pt x="39" y="2"/>
                    </a:lnTo>
                    <a:lnTo>
                      <a:pt x="39" y="0"/>
                    </a:lnTo>
                    <a:lnTo>
                      <a:pt x="39" y="0"/>
                    </a:lnTo>
                    <a:lnTo>
                      <a:pt x="36" y="0"/>
                    </a:lnTo>
                    <a:lnTo>
                      <a:pt x="36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2" name="Freeform 10">
                <a:extLst>
                  <a:ext uri="{FF2B5EF4-FFF2-40B4-BE49-F238E27FC236}">
                    <a16:creationId xmlns:a16="http://schemas.microsoft.com/office/drawing/2014/main" xmlns="" id="{2B6262B3-8A74-4440-A086-369F0CCBAD8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867"/>
                <a:ext cx="58" cy="33"/>
              </a:xfrm>
              <a:custGeom>
                <a:avLst/>
                <a:gdLst>
                  <a:gd name="T0" fmla="*/ 32 w 58"/>
                  <a:gd name="T1" fmla="*/ 0 h 33"/>
                  <a:gd name="T2" fmla="*/ 32 w 58"/>
                  <a:gd name="T3" fmla="*/ 0 h 33"/>
                  <a:gd name="T4" fmla="*/ 30 w 58"/>
                  <a:gd name="T5" fmla="*/ 2 h 33"/>
                  <a:gd name="T6" fmla="*/ 30 w 58"/>
                  <a:gd name="T7" fmla="*/ 2 h 33"/>
                  <a:gd name="T8" fmla="*/ 27 w 58"/>
                  <a:gd name="T9" fmla="*/ 2 h 33"/>
                  <a:gd name="T10" fmla="*/ 27 w 58"/>
                  <a:gd name="T11" fmla="*/ 2 h 33"/>
                  <a:gd name="T12" fmla="*/ 24 w 58"/>
                  <a:gd name="T13" fmla="*/ 2 h 33"/>
                  <a:gd name="T14" fmla="*/ 24 w 58"/>
                  <a:gd name="T15" fmla="*/ 2 h 33"/>
                  <a:gd name="T16" fmla="*/ 19 w 58"/>
                  <a:gd name="T17" fmla="*/ 3 h 33"/>
                  <a:gd name="T18" fmla="*/ 19 w 58"/>
                  <a:gd name="T19" fmla="*/ 3 h 33"/>
                  <a:gd name="T20" fmla="*/ 16 w 58"/>
                  <a:gd name="T21" fmla="*/ 3 h 33"/>
                  <a:gd name="T22" fmla="*/ 16 w 58"/>
                  <a:gd name="T23" fmla="*/ 3 h 33"/>
                  <a:gd name="T24" fmla="*/ 8 w 58"/>
                  <a:gd name="T25" fmla="*/ 7 h 33"/>
                  <a:gd name="T26" fmla="*/ 8 w 58"/>
                  <a:gd name="T27" fmla="*/ 7 h 33"/>
                  <a:gd name="T28" fmla="*/ 3 w 58"/>
                  <a:gd name="T29" fmla="*/ 10 h 33"/>
                  <a:gd name="T30" fmla="*/ 3 w 58"/>
                  <a:gd name="T31" fmla="*/ 10 h 33"/>
                  <a:gd name="T32" fmla="*/ 0 w 58"/>
                  <a:gd name="T33" fmla="*/ 12 h 33"/>
                  <a:gd name="T34" fmla="*/ 0 w 58"/>
                  <a:gd name="T35" fmla="*/ 12 h 33"/>
                  <a:gd name="T36" fmla="*/ 0 w 58"/>
                  <a:gd name="T37" fmla="*/ 15 h 33"/>
                  <a:gd name="T38" fmla="*/ 17 w 58"/>
                  <a:gd name="T39" fmla="*/ 31 h 33"/>
                  <a:gd name="T40" fmla="*/ 19 w 58"/>
                  <a:gd name="T41" fmla="*/ 33 h 33"/>
                  <a:gd name="T42" fmla="*/ 19 w 58"/>
                  <a:gd name="T43" fmla="*/ 33 h 33"/>
                  <a:gd name="T44" fmla="*/ 21 w 58"/>
                  <a:gd name="T45" fmla="*/ 33 h 33"/>
                  <a:gd name="T46" fmla="*/ 21 w 58"/>
                  <a:gd name="T47" fmla="*/ 33 h 33"/>
                  <a:gd name="T48" fmla="*/ 24 w 58"/>
                  <a:gd name="T49" fmla="*/ 33 h 33"/>
                  <a:gd name="T50" fmla="*/ 24 w 58"/>
                  <a:gd name="T51" fmla="*/ 33 h 33"/>
                  <a:gd name="T52" fmla="*/ 26 w 58"/>
                  <a:gd name="T53" fmla="*/ 33 h 33"/>
                  <a:gd name="T54" fmla="*/ 26 w 58"/>
                  <a:gd name="T55" fmla="*/ 33 h 33"/>
                  <a:gd name="T56" fmla="*/ 27 w 58"/>
                  <a:gd name="T57" fmla="*/ 33 h 33"/>
                  <a:gd name="T58" fmla="*/ 27 w 58"/>
                  <a:gd name="T59" fmla="*/ 33 h 33"/>
                  <a:gd name="T60" fmla="*/ 30 w 58"/>
                  <a:gd name="T61" fmla="*/ 33 h 33"/>
                  <a:gd name="T62" fmla="*/ 30 w 58"/>
                  <a:gd name="T63" fmla="*/ 33 h 33"/>
                  <a:gd name="T64" fmla="*/ 34 w 58"/>
                  <a:gd name="T65" fmla="*/ 31 h 33"/>
                  <a:gd name="T66" fmla="*/ 34 w 58"/>
                  <a:gd name="T67" fmla="*/ 31 h 33"/>
                  <a:gd name="T68" fmla="*/ 39 w 58"/>
                  <a:gd name="T69" fmla="*/ 31 h 33"/>
                  <a:gd name="T70" fmla="*/ 39 w 58"/>
                  <a:gd name="T71" fmla="*/ 31 h 33"/>
                  <a:gd name="T72" fmla="*/ 43 w 58"/>
                  <a:gd name="T73" fmla="*/ 29 h 33"/>
                  <a:gd name="T74" fmla="*/ 43 w 58"/>
                  <a:gd name="T75" fmla="*/ 29 h 33"/>
                  <a:gd name="T76" fmla="*/ 50 w 58"/>
                  <a:gd name="T77" fmla="*/ 26 h 33"/>
                  <a:gd name="T78" fmla="*/ 50 w 58"/>
                  <a:gd name="T79" fmla="*/ 26 h 33"/>
                  <a:gd name="T80" fmla="*/ 55 w 58"/>
                  <a:gd name="T81" fmla="*/ 25 h 33"/>
                  <a:gd name="T82" fmla="*/ 55 w 58"/>
                  <a:gd name="T83" fmla="*/ 25 h 33"/>
                  <a:gd name="T84" fmla="*/ 58 w 58"/>
                  <a:gd name="T85" fmla="*/ 21 h 33"/>
                  <a:gd name="T86" fmla="*/ 58 w 58"/>
                  <a:gd name="T87" fmla="*/ 21 h 33"/>
                  <a:gd name="T88" fmla="*/ 58 w 58"/>
                  <a:gd name="T89" fmla="*/ 18 h 33"/>
                  <a:gd name="T90" fmla="*/ 39 w 58"/>
                  <a:gd name="T91" fmla="*/ 2 h 33"/>
                  <a:gd name="T92" fmla="*/ 39 w 58"/>
                  <a:gd name="T93" fmla="*/ 2 h 33"/>
                  <a:gd name="T94" fmla="*/ 39 w 58"/>
                  <a:gd name="T95" fmla="*/ 2 h 33"/>
                  <a:gd name="T96" fmla="*/ 37 w 58"/>
                  <a:gd name="T97" fmla="*/ 2 h 33"/>
                  <a:gd name="T98" fmla="*/ 37 w 58"/>
                  <a:gd name="T99" fmla="*/ 2 h 33"/>
                  <a:gd name="T100" fmla="*/ 34 w 58"/>
                  <a:gd name="T101" fmla="*/ 0 h 33"/>
                  <a:gd name="T102" fmla="*/ 34 w 58"/>
                  <a:gd name="T103" fmla="*/ 0 h 33"/>
                  <a:gd name="T104" fmla="*/ 32 w 58"/>
                  <a:gd name="T105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8" h="33">
                    <a:moveTo>
                      <a:pt x="32" y="0"/>
                    </a:moveTo>
                    <a:lnTo>
                      <a:pt x="32" y="0"/>
                    </a:lnTo>
                    <a:lnTo>
                      <a:pt x="30" y="2"/>
                    </a:lnTo>
                    <a:lnTo>
                      <a:pt x="30" y="2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4" y="2"/>
                    </a:lnTo>
                    <a:lnTo>
                      <a:pt x="24" y="2"/>
                    </a:lnTo>
                    <a:lnTo>
                      <a:pt x="19" y="3"/>
                    </a:lnTo>
                    <a:lnTo>
                      <a:pt x="19" y="3"/>
                    </a:lnTo>
                    <a:lnTo>
                      <a:pt x="16" y="3"/>
                    </a:lnTo>
                    <a:lnTo>
                      <a:pt x="16" y="3"/>
                    </a:lnTo>
                    <a:lnTo>
                      <a:pt x="8" y="7"/>
                    </a:lnTo>
                    <a:lnTo>
                      <a:pt x="8" y="7"/>
                    </a:lnTo>
                    <a:lnTo>
                      <a:pt x="3" y="10"/>
                    </a:lnTo>
                    <a:lnTo>
                      <a:pt x="3" y="10"/>
                    </a:lnTo>
                    <a:lnTo>
                      <a:pt x="0" y="12"/>
                    </a:lnTo>
                    <a:lnTo>
                      <a:pt x="0" y="12"/>
                    </a:lnTo>
                    <a:lnTo>
                      <a:pt x="0" y="15"/>
                    </a:lnTo>
                    <a:lnTo>
                      <a:pt x="17" y="31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21" y="33"/>
                    </a:lnTo>
                    <a:lnTo>
                      <a:pt x="21" y="33"/>
                    </a:lnTo>
                    <a:lnTo>
                      <a:pt x="24" y="33"/>
                    </a:lnTo>
                    <a:lnTo>
                      <a:pt x="24" y="33"/>
                    </a:lnTo>
                    <a:lnTo>
                      <a:pt x="26" y="33"/>
                    </a:lnTo>
                    <a:lnTo>
                      <a:pt x="26" y="33"/>
                    </a:lnTo>
                    <a:lnTo>
                      <a:pt x="27" y="33"/>
                    </a:lnTo>
                    <a:lnTo>
                      <a:pt x="27" y="33"/>
                    </a:lnTo>
                    <a:lnTo>
                      <a:pt x="30" y="33"/>
                    </a:lnTo>
                    <a:lnTo>
                      <a:pt x="30" y="33"/>
                    </a:lnTo>
                    <a:lnTo>
                      <a:pt x="34" y="31"/>
                    </a:lnTo>
                    <a:lnTo>
                      <a:pt x="34" y="31"/>
                    </a:lnTo>
                    <a:lnTo>
                      <a:pt x="39" y="31"/>
                    </a:lnTo>
                    <a:lnTo>
                      <a:pt x="39" y="31"/>
                    </a:lnTo>
                    <a:lnTo>
                      <a:pt x="43" y="29"/>
                    </a:lnTo>
                    <a:lnTo>
                      <a:pt x="43" y="29"/>
                    </a:lnTo>
                    <a:lnTo>
                      <a:pt x="50" y="26"/>
                    </a:lnTo>
                    <a:lnTo>
                      <a:pt x="50" y="26"/>
                    </a:lnTo>
                    <a:lnTo>
                      <a:pt x="55" y="25"/>
                    </a:lnTo>
                    <a:lnTo>
                      <a:pt x="55" y="25"/>
                    </a:lnTo>
                    <a:lnTo>
                      <a:pt x="58" y="21"/>
                    </a:lnTo>
                    <a:lnTo>
                      <a:pt x="58" y="21"/>
                    </a:lnTo>
                    <a:lnTo>
                      <a:pt x="58" y="18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9" y="2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3" name="Freeform 11">
                <a:extLst>
                  <a:ext uri="{FF2B5EF4-FFF2-40B4-BE49-F238E27FC236}">
                    <a16:creationId xmlns:a16="http://schemas.microsoft.com/office/drawing/2014/main" xmlns="" id="{06694D6E-2B6E-415B-ACB9-460426F22C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845"/>
                <a:ext cx="48" cy="22"/>
              </a:xfrm>
              <a:custGeom>
                <a:avLst/>
                <a:gdLst>
                  <a:gd name="T0" fmla="*/ 32 w 48"/>
                  <a:gd name="T1" fmla="*/ 0 h 22"/>
                  <a:gd name="T2" fmla="*/ 32 w 48"/>
                  <a:gd name="T3" fmla="*/ 0 h 22"/>
                  <a:gd name="T4" fmla="*/ 31 w 48"/>
                  <a:gd name="T5" fmla="*/ 0 h 22"/>
                  <a:gd name="T6" fmla="*/ 31 w 48"/>
                  <a:gd name="T7" fmla="*/ 0 h 22"/>
                  <a:gd name="T8" fmla="*/ 27 w 48"/>
                  <a:gd name="T9" fmla="*/ 0 h 22"/>
                  <a:gd name="T10" fmla="*/ 27 w 48"/>
                  <a:gd name="T11" fmla="*/ 0 h 22"/>
                  <a:gd name="T12" fmla="*/ 22 w 48"/>
                  <a:gd name="T13" fmla="*/ 0 h 22"/>
                  <a:gd name="T14" fmla="*/ 22 w 48"/>
                  <a:gd name="T15" fmla="*/ 0 h 22"/>
                  <a:gd name="T16" fmla="*/ 19 w 48"/>
                  <a:gd name="T17" fmla="*/ 1 h 22"/>
                  <a:gd name="T18" fmla="*/ 19 w 48"/>
                  <a:gd name="T19" fmla="*/ 1 h 22"/>
                  <a:gd name="T20" fmla="*/ 14 w 48"/>
                  <a:gd name="T21" fmla="*/ 1 h 22"/>
                  <a:gd name="T22" fmla="*/ 14 w 48"/>
                  <a:gd name="T23" fmla="*/ 1 h 22"/>
                  <a:gd name="T24" fmla="*/ 8 w 48"/>
                  <a:gd name="T25" fmla="*/ 4 h 22"/>
                  <a:gd name="T26" fmla="*/ 8 w 48"/>
                  <a:gd name="T27" fmla="*/ 4 h 22"/>
                  <a:gd name="T28" fmla="*/ 3 w 48"/>
                  <a:gd name="T29" fmla="*/ 8 h 22"/>
                  <a:gd name="T30" fmla="*/ 3 w 48"/>
                  <a:gd name="T31" fmla="*/ 8 h 22"/>
                  <a:gd name="T32" fmla="*/ 0 w 48"/>
                  <a:gd name="T33" fmla="*/ 9 h 22"/>
                  <a:gd name="T34" fmla="*/ 0 w 48"/>
                  <a:gd name="T35" fmla="*/ 9 h 22"/>
                  <a:gd name="T36" fmla="*/ 0 w 48"/>
                  <a:gd name="T37" fmla="*/ 13 h 22"/>
                  <a:gd name="T38" fmla="*/ 9 w 48"/>
                  <a:gd name="T39" fmla="*/ 21 h 22"/>
                  <a:gd name="T40" fmla="*/ 11 w 48"/>
                  <a:gd name="T41" fmla="*/ 21 h 22"/>
                  <a:gd name="T42" fmla="*/ 11 w 48"/>
                  <a:gd name="T43" fmla="*/ 21 h 22"/>
                  <a:gd name="T44" fmla="*/ 13 w 48"/>
                  <a:gd name="T45" fmla="*/ 21 h 22"/>
                  <a:gd name="T46" fmla="*/ 13 w 48"/>
                  <a:gd name="T47" fmla="*/ 21 h 22"/>
                  <a:gd name="T48" fmla="*/ 14 w 48"/>
                  <a:gd name="T49" fmla="*/ 22 h 22"/>
                  <a:gd name="T50" fmla="*/ 14 w 48"/>
                  <a:gd name="T51" fmla="*/ 22 h 22"/>
                  <a:gd name="T52" fmla="*/ 16 w 48"/>
                  <a:gd name="T53" fmla="*/ 22 h 22"/>
                  <a:gd name="T54" fmla="*/ 16 w 48"/>
                  <a:gd name="T55" fmla="*/ 22 h 22"/>
                  <a:gd name="T56" fmla="*/ 18 w 48"/>
                  <a:gd name="T57" fmla="*/ 22 h 22"/>
                  <a:gd name="T58" fmla="*/ 18 w 48"/>
                  <a:gd name="T59" fmla="*/ 22 h 22"/>
                  <a:gd name="T60" fmla="*/ 21 w 48"/>
                  <a:gd name="T61" fmla="*/ 21 h 22"/>
                  <a:gd name="T62" fmla="*/ 21 w 48"/>
                  <a:gd name="T63" fmla="*/ 21 h 22"/>
                  <a:gd name="T64" fmla="*/ 24 w 48"/>
                  <a:gd name="T65" fmla="*/ 21 h 22"/>
                  <a:gd name="T66" fmla="*/ 24 w 48"/>
                  <a:gd name="T67" fmla="*/ 21 h 22"/>
                  <a:gd name="T68" fmla="*/ 29 w 48"/>
                  <a:gd name="T69" fmla="*/ 19 h 22"/>
                  <a:gd name="T70" fmla="*/ 29 w 48"/>
                  <a:gd name="T71" fmla="*/ 19 h 22"/>
                  <a:gd name="T72" fmla="*/ 34 w 48"/>
                  <a:gd name="T73" fmla="*/ 19 h 22"/>
                  <a:gd name="T74" fmla="*/ 34 w 48"/>
                  <a:gd name="T75" fmla="*/ 19 h 22"/>
                  <a:gd name="T76" fmla="*/ 40 w 48"/>
                  <a:gd name="T77" fmla="*/ 16 h 22"/>
                  <a:gd name="T78" fmla="*/ 40 w 48"/>
                  <a:gd name="T79" fmla="*/ 16 h 22"/>
                  <a:gd name="T80" fmla="*/ 45 w 48"/>
                  <a:gd name="T81" fmla="*/ 13 h 22"/>
                  <a:gd name="T82" fmla="*/ 45 w 48"/>
                  <a:gd name="T83" fmla="*/ 13 h 22"/>
                  <a:gd name="T84" fmla="*/ 48 w 48"/>
                  <a:gd name="T85" fmla="*/ 11 h 22"/>
                  <a:gd name="T86" fmla="*/ 48 w 48"/>
                  <a:gd name="T87" fmla="*/ 11 h 22"/>
                  <a:gd name="T88" fmla="*/ 48 w 48"/>
                  <a:gd name="T89" fmla="*/ 9 h 22"/>
                  <a:gd name="T90" fmla="*/ 39 w 48"/>
                  <a:gd name="T91" fmla="*/ 0 h 22"/>
                  <a:gd name="T92" fmla="*/ 37 w 48"/>
                  <a:gd name="T93" fmla="*/ 0 h 22"/>
                  <a:gd name="T94" fmla="*/ 37 w 48"/>
                  <a:gd name="T95" fmla="*/ 0 h 22"/>
                  <a:gd name="T96" fmla="*/ 35 w 48"/>
                  <a:gd name="T97" fmla="*/ 0 h 22"/>
                  <a:gd name="T98" fmla="*/ 35 w 48"/>
                  <a:gd name="T99" fmla="*/ 0 h 22"/>
                  <a:gd name="T100" fmla="*/ 34 w 48"/>
                  <a:gd name="T101" fmla="*/ 0 h 22"/>
                  <a:gd name="T102" fmla="*/ 34 w 48"/>
                  <a:gd name="T103" fmla="*/ 0 h 22"/>
                  <a:gd name="T104" fmla="*/ 32 w 48"/>
                  <a:gd name="T10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22">
                    <a:moveTo>
                      <a:pt x="32" y="0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4" name="Freeform 12">
                <a:extLst>
                  <a:ext uri="{FF2B5EF4-FFF2-40B4-BE49-F238E27FC236}">
                    <a16:creationId xmlns:a16="http://schemas.microsoft.com/office/drawing/2014/main" xmlns="" id="{583E41D4-2B33-4BE4-A893-E6990B020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84" y="845"/>
                <a:ext cx="48" cy="22"/>
              </a:xfrm>
              <a:custGeom>
                <a:avLst/>
                <a:gdLst>
                  <a:gd name="T0" fmla="*/ 32 w 48"/>
                  <a:gd name="T1" fmla="*/ 0 h 22"/>
                  <a:gd name="T2" fmla="*/ 32 w 48"/>
                  <a:gd name="T3" fmla="*/ 0 h 22"/>
                  <a:gd name="T4" fmla="*/ 31 w 48"/>
                  <a:gd name="T5" fmla="*/ 0 h 22"/>
                  <a:gd name="T6" fmla="*/ 31 w 48"/>
                  <a:gd name="T7" fmla="*/ 0 h 22"/>
                  <a:gd name="T8" fmla="*/ 27 w 48"/>
                  <a:gd name="T9" fmla="*/ 0 h 22"/>
                  <a:gd name="T10" fmla="*/ 27 w 48"/>
                  <a:gd name="T11" fmla="*/ 0 h 22"/>
                  <a:gd name="T12" fmla="*/ 22 w 48"/>
                  <a:gd name="T13" fmla="*/ 0 h 22"/>
                  <a:gd name="T14" fmla="*/ 22 w 48"/>
                  <a:gd name="T15" fmla="*/ 0 h 22"/>
                  <a:gd name="T16" fmla="*/ 19 w 48"/>
                  <a:gd name="T17" fmla="*/ 1 h 22"/>
                  <a:gd name="T18" fmla="*/ 19 w 48"/>
                  <a:gd name="T19" fmla="*/ 1 h 22"/>
                  <a:gd name="T20" fmla="*/ 14 w 48"/>
                  <a:gd name="T21" fmla="*/ 1 h 22"/>
                  <a:gd name="T22" fmla="*/ 14 w 48"/>
                  <a:gd name="T23" fmla="*/ 1 h 22"/>
                  <a:gd name="T24" fmla="*/ 8 w 48"/>
                  <a:gd name="T25" fmla="*/ 4 h 22"/>
                  <a:gd name="T26" fmla="*/ 8 w 48"/>
                  <a:gd name="T27" fmla="*/ 4 h 22"/>
                  <a:gd name="T28" fmla="*/ 3 w 48"/>
                  <a:gd name="T29" fmla="*/ 8 h 22"/>
                  <a:gd name="T30" fmla="*/ 3 w 48"/>
                  <a:gd name="T31" fmla="*/ 8 h 22"/>
                  <a:gd name="T32" fmla="*/ 0 w 48"/>
                  <a:gd name="T33" fmla="*/ 9 h 22"/>
                  <a:gd name="T34" fmla="*/ 0 w 48"/>
                  <a:gd name="T35" fmla="*/ 9 h 22"/>
                  <a:gd name="T36" fmla="*/ 0 w 48"/>
                  <a:gd name="T37" fmla="*/ 13 h 22"/>
                  <a:gd name="T38" fmla="*/ 9 w 48"/>
                  <a:gd name="T39" fmla="*/ 21 h 22"/>
                  <a:gd name="T40" fmla="*/ 11 w 48"/>
                  <a:gd name="T41" fmla="*/ 21 h 22"/>
                  <a:gd name="T42" fmla="*/ 11 w 48"/>
                  <a:gd name="T43" fmla="*/ 21 h 22"/>
                  <a:gd name="T44" fmla="*/ 13 w 48"/>
                  <a:gd name="T45" fmla="*/ 21 h 22"/>
                  <a:gd name="T46" fmla="*/ 13 w 48"/>
                  <a:gd name="T47" fmla="*/ 21 h 22"/>
                  <a:gd name="T48" fmla="*/ 14 w 48"/>
                  <a:gd name="T49" fmla="*/ 22 h 22"/>
                  <a:gd name="T50" fmla="*/ 14 w 48"/>
                  <a:gd name="T51" fmla="*/ 22 h 22"/>
                  <a:gd name="T52" fmla="*/ 16 w 48"/>
                  <a:gd name="T53" fmla="*/ 22 h 22"/>
                  <a:gd name="T54" fmla="*/ 16 w 48"/>
                  <a:gd name="T55" fmla="*/ 22 h 22"/>
                  <a:gd name="T56" fmla="*/ 18 w 48"/>
                  <a:gd name="T57" fmla="*/ 22 h 22"/>
                  <a:gd name="T58" fmla="*/ 18 w 48"/>
                  <a:gd name="T59" fmla="*/ 22 h 22"/>
                  <a:gd name="T60" fmla="*/ 21 w 48"/>
                  <a:gd name="T61" fmla="*/ 21 h 22"/>
                  <a:gd name="T62" fmla="*/ 21 w 48"/>
                  <a:gd name="T63" fmla="*/ 21 h 22"/>
                  <a:gd name="T64" fmla="*/ 24 w 48"/>
                  <a:gd name="T65" fmla="*/ 21 h 22"/>
                  <a:gd name="T66" fmla="*/ 24 w 48"/>
                  <a:gd name="T67" fmla="*/ 21 h 22"/>
                  <a:gd name="T68" fmla="*/ 29 w 48"/>
                  <a:gd name="T69" fmla="*/ 19 h 22"/>
                  <a:gd name="T70" fmla="*/ 29 w 48"/>
                  <a:gd name="T71" fmla="*/ 19 h 22"/>
                  <a:gd name="T72" fmla="*/ 34 w 48"/>
                  <a:gd name="T73" fmla="*/ 19 h 22"/>
                  <a:gd name="T74" fmla="*/ 34 w 48"/>
                  <a:gd name="T75" fmla="*/ 19 h 22"/>
                  <a:gd name="T76" fmla="*/ 40 w 48"/>
                  <a:gd name="T77" fmla="*/ 16 h 22"/>
                  <a:gd name="T78" fmla="*/ 40 w 48"/>
                  <a:gd name="T79" fmla="*/ 16 h 22"/>
                  <a:gd name="T80" fmla="*/ 45 w 48"/>
                  <a:gd name="T81" fmla="*/ 13 h 22"/>
                  <a:gd name="T82" fmla="*/ 45 w 48"/>
                  <a:gd name="T83" fmla="*/ 13 h 22"/>
                  <a:gd name="T84" fmla="*/ 48 w 48"/>
                  <a:gd name="T85" fmla="*/ 11 h 22"/>
                  <a:gd name="T86" fmla="*/ 48 w 48"/>
                  <a:gd name="T87" fmla="*/ 11 h 22"/>
                  <a:gd name="T88" fmla="*/ 48 w 48"/>
                  <a:gd name="T89" fmla="*/ 9 h 22"/>
                  <a:gd name="T90" fmla="*/ 39 w 48"/>
                  <a:gd name="T91" fmla="*/ 0 h 22"/>
                  <a:gd name="T92" fmla="*/ 37 w 48"/>
                  <a:gd name="T93" fmla="*/ 0 h 22"/>
                  <a:gd name="T94" fmla="*/ 37 w 48"/>
                  <a:gd name="T95" fmla="*/ 0 h 22"/>
                  <a:gd name="T96" fmla="*/ 35 w 48"/>
                  <a:gd name="T97" fmla="*/ 0 h 22"/>
                  <a:gd name="T98" fmla="*/ 35 w 48"/>
                  <a:gd name="T99" fmla="*/ 0 h 22"/>
                  <a:gd name="T100" fmla="*/ 34 w 48"/>
                  <a:gd name="T101" fmla="*/ 0 h 22"/>
                  <a:gd name="T102" fmla="*/ 34 w 48"/>
                  <a:gd name="T103" fmla="*/ 0 h 22"/>
                  <a:gd name="T104" fmla="*/ 32 w 48"/>
                  <a:gd name="T105" fmla="*/ 0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48" h="22">
                    <a:moveTo>
                      <a:pt x="32" y="0"/>
                    </a:moveTo>
                    <a:lnTo>
                      <a:pt x="32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9" y="1"/>
                    </a:lnTo>
                    <a:lnTo>
                      <a:pt x="19" y="1"/>
                    </a:lnTo>
                    <a:lnTo>
                      <a:pt x="14" y="1"/>
                    </a:lnTo>
                    <a:lnTo>
                      <a:pt x="14" y="1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3" y="8"/>
                    </a:lnTo>
                    <a:lnTo>
                      <a:pt x="3" y="8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9" y="21"/>
                    </a:lnTo>
                    <a:lnTo>
                      <a:pt x="11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3" y="21"/>
                    </a:lnTo>
                    <a:lnTo>
                      <a:pt x="14" y="22"/>
                    </a:lnTo>
                    <a:lnTo>
                      <a:pt x="14" y="22"/>
                    </a:lnTo>
                    <a:lnTo>
                      <a:pt x="16" y="22"/>
                    </a:lnTo>
                    <a:lnTo>
                      <a:pt x="16" y="22"/>
                    </a:lnTo>
                    <a:lnTo>
                      <a:pt x="18" y="22"/>
                    </a:lnTo>
                    <a:lnTo>
                      <a:pt x="18" y="22"/>
                    </a:lnTo>
                    <a:lnTo>
                      <a:pt x="21" y="21"/>
                    </a:lnTo>
                    <a:lnTo>
                      <a:pt x="21" y="21"/>
                    </a:lnTo>
                    <a:lnTo>
                      <a:pt x="24" y="21"/>
                    </a:lnTo>
                    <a:lnTo>
                      <a:pt x="24" y="21"/>
                    </a:lnTo>
                    <a:lnTo>
                      <a:pt x="29" y="19"/>
                    </a:lnTo>
                    <a:lnTo>
                      <a:pt x="29" y="19"/>
                    </a:lnTo>
                    <a:lnTo>
                      <a:pt x="34" y="19"/>
                    </a:lnTo>
                    <a:lnTo>
                      <a:pt x="34" y="19"/>
                    </a:lnTo>
                    <a:lnTo>
                      <a:pt x="40" y="16"/>
                    </a:lnTo>
                    <a:lnTo>
                      <a:pt x="40" y="16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8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39" y="0"/>
                    </a:lnTo>
                    <a:lnTo>
                      <a:pt x="37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5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5" name="Freeform 13">
                <a:extLst>
                  <a:ext uri="{FF2B5EF4-FFF2-40B4-BE49-F238E27FC236}">
                    <a16:creationId xmlns:a16="http://schemas.microsoft.com/office/drawing/2014/main" xmlns="" id="{7C8D97BF-3A98-4D3C-8ED2-201017D54AA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18" y="1277"/>
                <a:ext cx="1515" cy="664"/>
              </a:xfrm>
              <a:custGeom>
                <a:avLst/>
                <a:gdLst>
                  <a:gd name="T0" fmla="*/ 251 w 1515"/>
                  <a:gd name="T1" fmla="*/ 541 h 664"/>
                  <a:gd name="T2" fmla="*/ 234 w 1515"/>
                  <a:gd name="T3" fmla="*/ 546 h 664"/>
                  <a:gd name="T4" fmla="*/ 8 w 1515"/>
                  <a:gd name="T5" fmla="*/ 643 h 664"/>
                  <a:gd name="T6" fmla="*/ 224 w 1515"/>
                  <a:gd name="T7" fmla="*/ 581 h 664"/>
                  <a:gd name="T8" fmla="*/ 256 w 1515"/>
                  <a:gd name="T9" fmla="*/ 562 h 664"/>
                  <a:gd name="T10" fmla="*/ 269 w 1515"/>
                  <a:gd name="T11" fmla="*/ 546 h 664"/>
                  <a:gd name="T12" fmla="*/ 263 w 1515"/>
                  <a:gd name="T13" fmla="*/ 539 h 664"/>
                  <a:gd name="T14" fmla="*/ 604 w 1515"/>
                  <a:gd name="T15" fmla="*/ 392 h 664"/>
                  <a:gd name="T16" fmla="*/ 590 w 1515"/>
                  <a:gd name="T17" fmla="*/ 395 h 664"/>
                  <a:gd name="T18" fmla="*/ 404 w 1515"/>
                  <a:gd name="T19" fmla="*/ 473 h 664"/>
                  <a:gd name="T20" fmla="*/ 365 w 1515"/>
                  <a:gd name="T21" fmla="*/ 499 h 664"/>
                  <a:gd name="T22" fmla="*/ 363 w 1515"/>
                  <a:gd name="T23" fmla="*/ 508 h 664"/>
                  <a:gd name="T24" fmla="*/ 368 w 1515"/>
                  <a:gd name="T25" fmla="*/ 510 h 664"/>
                  <a:gd name="T26" fmla="*/ 381 w 1515"/>
                  <a:gd name="T27" fmla="*/ 510 h 664"/>
                  <a:gd name="T28" fmla="*/ 397 w 1515"/>
                  <a:gd name="T29" fmla="*/ 505 h 664"/>
                  <a:gd name="T30" fmla="*/ 595 w 1515"/>
                  <a:gd name="T31" fmla="*/ 419 h 664"/>
                  <a:gd name="T32" fmla="*/ 616 w 1515"/>
                  <a:gd name="T33" fmla="*/ 400 h 664"/>
                  <a:gd name="T34" fmla="*/ 613 w 1515"/>
                  <a:gd name="T35" fmla="*/ 393 h 664"/>
                  <a:gd name="T36" fmla="*/ 907 w 1515"/>
                  <a:gd name="T37" fmla="*/ 262 h 664"/>
                  <a:gd name="T38" fmla="*/ 899 w 1515"/>
                  <a:gd name="T39" fmla="*/ 264 h 664"/>
                  <a:gd name="T40" fmla="*/ 878 w 1515"/>
                  <a:gd name="T41" fmla="*/ 270 h 664"/>
                  <a:gd name="T42" fmla="*/ 705 w 1515"/>
                  <a:gd name="T43" fmla="*/ 348 h 664"/>
                  <a:gd name="T44" fmla="*/ 695 w 1515"/>
                  <a:gd name="T45" fmla="*/ 363 h 664"/>
                  <a:gd name="T46" fmla="*/ 700 w 1515"/>
                  <a:gd name="T47" fmla="*/ 366 h 664"/>
                  <a:gd name="T48" fmla="*/ 708 w 1515"/>
                  <a:gd name="T49" fmla="*/ 366 h 664"/>
                  <a:gd name="T50" fmla="*/ 721 w 1515"/>
                  <a:gd name="T51" fmla="*/ 364 h 664"/>
                  <a:gd name="T52" fmla="*/ 888 w 1515"/>
                  <a:gd name="T53" fmla="*/ 293 h 664"/>
                  <a:gd name="T54" fmla="*/ 917 w 1515"/>
                  <a:gd name="T55" fmla="*/ 272 h 664"/>
                  <a:gd name="T56" fmla="*/ 917 w 1515"/>
                  <a:gd name="T57" fmla="*/ 266 h 664"/>
                  <a:gd name="T58" fmla="*/ 911 w 1515"/>
                  <a:gd name="T59" fmla="*/ 262 h 664"/>
                  <a:gd name="T60" fmla="*/ 1171 w 1515"/>
                  <a:gd name="T61" fmla="*/ 149 h 664"/>
                  <a:gd name="T62" fmla="*/ 1154 w 1515"/>
                  <a:gd name="T63" fmla="*/ 154 h 664"/>
                  <a:gd name="T64" fmla="*/ 1003 w 1515"/>
                  <a:gd name="T65" fmla="*/ 217 h 664"/>
                  <a:gd name="T66" fmla="*/ 988 w 1515"/>
                  <a:gd name="T67" fmla="*/ 232 h 664"/>
                  <a:gd name="T68" fmla="*/ 990 w 1515"/>
                  <a:gd name="T69" fmla="*/ 238 h 664"/>
                  <a:gd name="T70" fmla="*/ 998 w 1515"/>
                  <a:gd name="T71" fmla="*/ 240 h 664"/>
                  <a:gd name="T72" fmla="*/ 1006 w 1515"/>
                  <a:gd name="T73" fmla="*/ 240 h 664"/>
                  <a:gd name="T74" fmla="*/ 1027 w 1515"/>
                  <a:gd name="T75" fmla="*/ 233 h 664"/>
                  <a:gd name="T76" fmla="*/ 1179 w 1515"/>
                  <a:gd name="T77" fmla="*/ 164 h 664"/>
                  <a:gd name="T78" fmla="*/ 1184 w 1515"/>
                  <a:gd name="T79" fmla="*/ 152 h 664"/>
                  <a:gd name="T80" fmla="*/ 1179 w 1515"/>
                  <a:gd name="T81" fmla="*/ 151 h 664"/>
                  <a:gd name="T82" fmla="*/ 1409 w 1515"/>
                  <a:gd name="T83" fmla="*/ 49 h 664"/>
                  <a:gd name="T84" fmla="*/ 1397 w 1515"/>
                  <a:gd name="T85" fmla="*/ 50 h 664"/>
                  <a:gd name="T86" fmla="*/ 1269 w 1515"/>
                  <a:gd name="T87" fmla="*/ 104 h 664"/>
                  <a:gd name="T88" fmla="*/ 1249 w 1515"/>
                  <a:gd name="T89" fmla="*/ 115 h 664"/>
                  <a:gd name="T90" fmla="*/ 1246 w 1515"/>
                  <a:gd name="T91" fmla="*/ 126 h 664"/>
                  <a:gd name="T92" fmla="*/ 1254 w 1515"/>
                  <a:gd name="T93" fmla="*/ 130 h 664"/>
                  <a:gd name="T94" fmla="*/ 1257 w 1515"/>
                  <a:gd name="T95" fmla="*/ 130 h 664"/>
                  <a:gd name="T96" fmla="*/ 1275 w 1515"/>
                  <a:gd name="T97" fmla="*/ 125 h 664"/>
                  <a:gd name="T98" fmla="*/ 1409 w 1515"/>
                  <a:gd name="T99" fmla="*/ 66 h 664"/>
                  <a:gd name="T100" fmla="*/ 1421 w 1515"/>
                  <a:gd name="T101" fmla="*/ 55 h 664"/>
                  <a:gd name="T102" fmla="*/ 1418 w 1515"/>
                  <a:gd name="T103" fmla="*/ 50 h 664"/>
                  <a:gd name="T104" fmla="*/ 1409 w 1515"/>
                  <a:gd name="T105" fmla="*/ 49 h 664"/>
                  <a:gd name="T106" fmla="*/ 1484 w 1515"/>
                  <a:gd name="T107" fmla="*/ 13 h 664"/>
                  <a:gd name="T108" fmla="*/ 1474 w 1515"/>
                  <a:gd name="T109" fmla="*/ 26 h 664"/>
                  <a:gd name="T110" fmla="*/ 1479 w 1515"/>
                  <a:gd name="T111" fmla="*/ 29 h 664"/>
                  <a:gd name="T112" fmla="*/ 1484 w 1515"/>
                  <a:gd name="T113" fmla="*/ 31 h 664"/>
                  <a:gd name="T114" fmla="*/ 1497 w 1515"/>
                  <a:gd name="T115" fmla="*/ 29 h 664"/>
                  <a:gd name="T116" fmla="*/ 1515 w 1515"/>
                  <a:gd name="T117" fmla="*/ 23 h 6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515" h="664">
                    <a:moveTo>
                      <a:pt x="259" y="539"/>
                    </a:moveTo>
                    <a:lnTo>
                      <a:pt x="259" y="539"/>
                    </a:lnTo>
                    <a:lnTo>
                      <a:pt x="258" y="539"/>
                    </a:lnTo>
                    <a:lnTo>
                      <a:pt x="258" y="539"/>
                    </a:lnTo>
                    <a:lnTo>
                      <a:pt x="251" y="541"/>
                    </a:lnTo>
                    <a:lnTo>
                      <a:pt x="251" y="541"/>
                    </a:lnTo>
                    <a:lnTo>
                      <a:pt x="243" y="542"/>
                    </a:lnTo>
                    <a:lnTo>
                      <a:pt x="243" y="542"/>
                    </a:lnTo>
                    <a:lnTo>
                      <a:pt x="234" y="546"/>
                    </a:lnTo>
                    <a:lnTo>
                      <a:pt x="234" y="546"/>
                    </a:lnTo>
                    <a:lnTo>
                      <a:pt x="224" y="549"/>
                    </a:lnTo>
                    <a:lnTo>
                      <a:pt x="29" y="633"/>
                    </a:lnTo>
                    <a:lnTo>
                      <a:pt x="29" y="633"/>
                    </a:lnTo>
                    <a:lnTo>
                      <a:pt x="8" y="643"/>
                    </a:lnTo>
                    <a:lnTo>
                      <a:pt x="8" y="643"/>
                    </a:lnTo>
                    <a:lnTo>
                      <a:pt x="0" y="648"/>
                    </a:lnTo>
                    <a:lnTo>
                      <a:pt x="0" y="648"/>
                    </a:lnTo>
                    <a:lnTo>
                      <a:pt x="17" y="654"/>
                    </a:lnTo>
                    <a:lnTo>
                      <a:pt x="31" y="664"/>
                    </a:lnTo>
                    <a:lnTo>
                      <a:pt x="224" y="581"/>
                    </a:lnTo>
                    <a:lnTo>
                      <a:pt x="224" y="581"/>
                    </a:lnTo>
                    <a:lnTo>
                      <a:pt x="242" y="572"/>
                    </a:lnTo>
                    <a:lnTo>
                      <a:pt x="242" y="572"/>
                    </a:lnTo>
                    <a:lnTo>
                      <a:pt x="256" y="562"/>
                    </a:lnTo>
                    <a:lnTo>
                      <a:pt x="256" y="562"/>
                    </a:lnTo>
                    <a:lnTo>
                      <a:pt x="266" y="552"/>
                    </a:lnTo>
                    <a:lnTo>
                      <a:pt x="266" y="552"/>
                    </a:lnTo>
                    <a:lnTo>
                      <a:pt x="269" y="549"/>
                    </a:lnTo>
                    <a:lnTo>
                      <a:pt x="269" y="546"/>
                    </a:lnTo>
                    <a:lnTo>
                      <a:pt x="269" y="546"/>
                    </a:lnTo>
                    <a:lnTo>
                      <a:pt x="269" y="542"/>
                    </a:lnTo>
                    <a:lnTo>
                      <a:pt x="269" y="542"/>
                    </a:lnTo>
                    <a:lnTo>
                      <a:pt x="266" y="541"/>
                    </a:lnTo>
                    <a:lnTo>
                      <a:pt x="266" y="541"/>
                    </a:lnTo>
                    <a:lnTo>
                      <a:pt x="263" y="539"/>
                    </a:lnTo>
                    <a:lnTo>
                      <a:pt x="263" y="539"/>
                    </a:lnTo>
                    <a:lnTo>
                      <a:pt x="259" y="539"/>
                    </a:lnTo>
                    <a:close/>
                    <a:moveTo>
                      <a:pt x="606" y="392"/>
                    </a:moveTo>
                    <a:lnTo>
                      <a:pt x="606" y="392"/>
                    </a:lnTo>
                    <a:lnTo>
                      <a:pt x="604" y="392"/>
                    </a:lnTo>
                    <a:lnTo>
                      <a:pt x="604" y="392"/>
                    </a:lnTo>
                    <a:lnTo>
                      <a:pt x="598" y="393"/>
                    </a:lnTo>
                    <a:lnTo>
                      <a:pt x="598" y="393"/>
                    </a:lnTo>
                    <a:lnTo>
                      <a:pt x="590" y="395"/>
                    </a:lnTo>
                    <a:lnTo>
                      <a:pt x="590" y="395"/>
                    </a:lnTo>
                    <a:lnTo>
                      <a:pt x="582" y="397"/>
                    </a:lnTo>
                    <a:lnTo>
                      <a:pt x="582" y="397"/>
                    </a:lnTo>
                    <a:lnTo>
                      <a:pt x="572" y="400"/>
                    </a:lnTo>
                    <a:lnTo>
                      <a:pt x="404" y="473"/>
                    </a:lnTo>
                    <a:lnTo>
                      <a:pt x="404" y="473"/>
                    </a:lnTo>
                    <a:lnTo>
                      <a:pt x="387" y="481"/>
                    </a:lnTo>
                    <a:lnTo>
                      <a:pt x="387" y="481"/>
                    </a:lnTo>
                    <a:lnTo>
                      <a:pt x="374" y="489"/>
                    </a:lnTo>
                    <a:lnTo>
                      <a:pt x="374" y="489"/>
                    </a:lnTo>
                    <a:lnTo>
                      <a:pt x="365" y="499"/>
                    </a:lnTo>
                    <a:lnTo>
                      <a:pt x="365" y="499"/>
                    </a:lnTo>
                    <a:lnTo>
                      <a:pt x="363" y="502"/>
                    </a:lnTo>
                    <a:lnTo>
                      <a:pt x="362" y="505"/>
                    </a:lnTo>
                    <a:lnTo>
                      <a:pt x="362" y="505"/>
                    </a:lnTo>
                    <a:lnTo>
                      <a:pt x="363" y="508"/>
                    </a:lnTo>
                    <a:lnTo>
                      <a:pt x="363" y="508"/>
                    </a:lnTo>
                    <a:lnTo>
                      <a:pt x="365" y="510"/>
                    </a:lnTo>
                    <a:lnTo>
                      <a:pt x="365" y="510"/>
                    </a:lnTo>
                    <a:lnTo>
                      <a:pt x="368" y="510"/>
                    </a:lnTo>
                    <a:lnTo>
                      <a:pt x="368" y="510"/>
                    </a:lnTo>
                    <a:lnTo>
                      <a:pt x="371" y="510"/>
                    </a:lnTo>
                    <a:lnTo>
                      <a:pt x="371" y="510"/>
                    </a:lnTo>
                    <a:lnTo>
                      <a:pt x="373" y="510"/>
                    </a:lnTo>
                    <a:lnTo>
                      <a:pt x="373" y="510"/>
                    </a:lnTo>
                    <a:lnTo>
                      <a:pt x="381" y="510"/>
                    </a:lnTo>
                    <a:lnTo>
                      <a:pt x="381" y="510"/>
                    </a:lnTo>
                    <a:lnTo>
                      <a:pt x="389" y="508"/>
                    </a:lnTo>
                    <a:lnTo>
                      <a:pt x="389" y="508"/>
                    </a:lnTo>
                    <a:lnTo>
                      <a:pt x="397" y="505"/>
                    </a:lnTo>
                    <a:lnTo>
                      <a:pt x="397" y="505"/>
                    </a:lnTo>
                    <a:lnTo>
                      <a:pt x="407" y="502"/>
                    </a:lnTo>
                    <a:lnTo>
                      <a:pt x="579" y="428"/>
                    </a:lnTo>
                    <a:lnTo>
                      <a:pt x="579" y="428"/>
                    </a:lnTo>
                    <a:lnTo>
                      <a:pt x="595" y="419"/>
                    </a:lnTo>
                    <a:lnTo>
                      <a:pt x="595" y="419"/>
                    </a:lnTo>
                    <a:lnTo>
                      <a:pt x="606" y="411"/>
                    </a:lnTo>
                    <a:lnTo>
                      <a:pt x="606" y="411"/>
                    </a:lnTo>
                    <a:lnTo>
                      <a:pt x="614" y="403"/>
                    </a:lnTo>
                    <a:lnTo>
                      <a:pt x="614" y="403"/>
                    </a:lnTo>
                    <a:lnTo>
                      <a:pt x="616" y="400"/>
                    </a:lnTo>
                    <a:lnTo>
                      <a:pt x="616" y="397"/>
                    </a:lnTo>
                    <a:lnTo>
                      <a:pt x="616" y="397"/>
                    </a:lnTo>
                    <a:lnTo>
                      <a:pt x="614" y="393"/>
                    </a:lnTo>
                    <a:lnTo>
                      <a:pt x="614" y="393"/>
                    </a:lnTo>
                    <a:lnTo>
                      <a:pt x="613" y="393"/>
                    </a:lnTo>
                    <a:lnTo>
                      <a:pt x="613" y="393"/>
                    </a:lnTo>
                    <a:lnTo>
                      <a:pt x="609" y="392"/>
                    </a:lnTo>
                    <a:lnTo>
                      <a:pt x="609" y="392"/>
                    </a:lnTo>
                    <a:lnTo>
                      <a:pt x="606" y="392"/>
                    </a:lnTo>
                    <a:close/>
                    <a:moveTo>
                      <a:pt x="907" y="262"/>
                    </a:moveTo>
                    <a:lnTo>
                      <a:pt x="907" y="262"/>
                    </a:lnTo>
                    <a:lnTo>
                      <a:pt x="906" y="262"/>
                    </a:lnTo>
                    <a:lnTo>
                      <a:pt x="906" y="262"/>
                    </a:lnTo>
                    <a:lnTo>
                      <a:pt x="899" y="264"/>
                    </a:lnTo>
                    <a:lnTo>
                      <a:pt x="899" y="264"/>
                    </a:lnTo>
                    <a:lnTo>
                      <a:pt x="893" y="266"/>
                    </a:lnTo>
                    <a:lnTo>
                      <a:pt x="893" y="266"/>
                    </a:lnTo>
                    <a:lnTo>
                      <a:pt x="886" y="267"/>
                    </a:lnTo>
                    <a:lnTo>
                      <a:pt x="886" y="267"/>
                    </a:lnTo>
                    <a:lnTo>
                      <a:pt x="878" y="270"/>
                    </a:lnTo>
                    <a:lnTo>
                      <a:pt x="731" y="334"/>
                    </a:lnTo>
                    <a:lnTo>
                      <a:pt x="731" y="334"/>
                    </a:lnTo>
                    <a:lnTo>
                      <a:pt x="716" y="340"/>
                    </a:lnTo>
                    <a:lnTo>
                      <a:pt x="716" y="340"/>
                    </a:lnTo>
                    <a:lnTo>
                      <a:pt x="705" y="348"/>
                    </a:lnTo>
                    <a:lnTo>
                      <a:pt x="705" y="348"/>
                    </a:lnTo>
                    <a:lnTo>
                      <a:pt x="697" y="356"/>
                    </a:lnTo>
                    <a:lnTo>
                      <a:pt x="697" y="356"/>
                    </a:lnTo>
                    <a:lnTo>
                      <a:pt x="695" y="359"/>
                    </a:lnTo>
                    <a:lnTo>
                      <a:pt x="695" y="363"/>
                    </a:lnTo>
                    <a:lnTo>
                      <a:pt x="695" y="363"/>
                    </a:lnTo>
                    <a:lnTo>
                      <a:pt x="697" y="364"/>
                    </a:lnTo>
                    <a:lnTo>
                      <a:pt x="697" y="364"/>
                    </a:lnTo>
                    <a:lnTo>
                      <a:pt x="700" y="366"/>
                    </a:lnTo>
                    <a:lnTo>
                      <a:pt x="700" y="366"/>
                    </a:lnTo>
                    <a:lnTo>
                      <a:pt x="703" y="366"/>
                    </a:lnTo>
                    <a:lnTo>
                      <a:pt x="703" y="366"/>
                    </a:lnTo>
                    <a:lnTo>
                      <a:pt x="707" y="366"/>
                    </a:lnTo>
                    <a:lnTo>
                      <a:pt x="707" y="366"/>
                    </a:lnTo>
                    <a:lnTo>
                      <a:pt x="708" y="366"/>
                    </a:lnTo>
                    <a:lnTo>
                      <a:pt x="708" y="366"/>
                    </a:lnTo>
                    <a:lnTo>
                      <a:pt x="715" y="366"/>
                    </a:lnTo>
                    <a:lnTo>
                      <a:pt x="715" y="366"/>
                    </a:lnTo>
                    <a:lnTo>
                      <a:pt x="721" y="364"/>
                    </a:lnTo>
                    <a:lnTo>
                      <a:pt x="721" y="364"/>
                    </a:lnTo>
                    <a:lnTo>
                      <a:pt x="729" y="361"/>
                    </a:lnTo>
                    <a:lnTo>
                      <a:pt x="729" y="361"/>
                    </a:lnTo>
                    <a:lnTo>
                      <a:pt x="737" y="358"/>
                    </a:lnTo>
                    <a:lnTo>
                      <a:pt x="888" y="293"/>
                    </a:lnTo>
                    <a:lnTo>
                      <a:pt x="888" y="293"/>
                    </a:lnTo>
                    <a:lnTo>
                      <a:pt x="901" y="287"/>
                    </a:lnTo>
                    <a:lnTo>
                      <a:pt x="901" y="287"/>
                    </a:lnTo>
                    <a:lnTo>
                      <a:pt x="911" y="280"/>
                    </a:lnTo>
                    <a:lnTo>
                      <a:pt x="911" y="280"/>
                    </a:lnTo>
                    <a:lnTo>
                      <a:pt x="917" y="272"/>
                    </a:lnTo>
                    <a:lnTo>
                      <a:pt x="917" y="272"/>
                    </a:lnTo>
                    <a:lnTo>
                      <a:pt x="919" y="269"/>
                    </a:lnTo>
                    <a:lnTo>
                      <a:pt x="917" y="267"/>
                    </a:lnTo>
                    <a:lnTo>
                      <a:pt x="917" y="267"/>
                    </a:lnTo>
                    <a:lnTo>
                      <a:pt x="917" y="266"/>
                    </a:lnTo>
                    <a:lnTo>
                      <a:pt x="917" y="266"/>
                    </a:lnTo>
                    <a:lnTo>
                      <a:pt x="914" y="264"/>
                    </a:lnTo>
                    <a:lnTo>
                      <a:pt x="914" y="264"/>
                    </a:lnTo>
                    <a:lnTo>
                      <a:pt x="911" y="262"/>
                    </a:lnTo>
                    <a:lnTo>
                      <a:pt x="911" y="262"/>
                    </a:lnTo>
                    <a:lnTo>
                      <a:pt x="907" y="262"/>
                    </a:lnTo>
                    <a:close/>
                    <a:moveTo>
                      <a:pt x="1173" y="149"/>
                    </a:moveTo>
                    <a:lnTo>
                      <a:pt x="1173" y="149"/>
                    </a:lnTo>
                    <a:lnTo>
                      <a:pt x="1171" y="149"/>
                    </a:lnTo>
                    <a:lnTo>
                      <a:pt x="1171" y="149"/>
                    </a:lnTo>
                    <a:lnTo>
                      <a:pt x="1167" y="151"/>
                    </a:lnTo>
                    <a:lnTo>
                      <a:pt x="1167" y="151"/>
                    </a:lnTo>
                    <a:lnTo>
                      <a:pt x="1160" y="151"/>
                    </a:lnTo>
                    <a:lnTo>
                      <a:pt x="1160" y="151"/>
                    </a:lnTo>
                    <a:lnTo>
                      <a:pt x="1154" y="154"/>
                    </a:lnTo>
                    <a:lnTo>
                      <a:pt x="1154" y="154"/>
                    </a:lnTo>
                    <a:lnTo>
                      <a:pt x="1145" y="155"/>
                    </a:lnTo>
                    <a:lnTo>
                      <a:pt x="1016" y="210"/>
                    </a:lnTo>
                    <a:lnTo>
                      <a:pt x="1016" y="210"/>
                    </a:lnTo>
                    <a:lnTo>
                      <a:pt x="1003" y="217"/>
                    </a:lnTo>
                    <a:lnTo>
                      <a:pt x="1003" y="217"/>
                    </a:lnTo>
                    <a:lnTo>
                      <a:pt x="995" y="225"/>
                    </a:lnTo>
                    <a:lnTo>
                      <a:pt x="995" y="225"/>
                    </a:lnTo>
                    <a:lnTo>
                      <a:pt x="988" y="232"/>
                    </a:lnTo>
                    <a:lnTo>
                      <a:pt x="988" y="232"/>
                    </a:lnTo>
                    <a:lnTo>
                      <a:pt x="987" y="235"/>
                    </a:lnTo>
                    <a:lnTo>
                      <a:pt x="988" y="236"/>
                    </a:lnTo>
                    <a:lnTo>
                      <a:pt x="988" y="236"/>
                    </a:lnTo>
                    <a:lnTo>
                      <a:pt x="990" y="238"/>
                    </a:lnTo>
                    <a:lnTo>
                      <a:pt x="990" y="238"/>
                    </a:lnTo>
                    <a:lnTo>
                      <a:pt x="992" y="240"/>
                    </a:lnTo>
                    <a:lnTo>
                      <a:pt x="992" y="240"/>
                    </a:lnTo>
                    <a:lnTo>
                      <a:pt x="995" y="240"/>
                    </a:lnTo>
                    <a:lnTo>
                      <a:pt x="995" y="240"/>
                    </a:lnTo>
                    <a:lnTo>
                      <a:pt x="998" y="240"/>
                    </a:lnTo>
                    <a:lnTo>
                      <a:pt x="998" y="240"/>
                    </a:lnTo>
                    <a:lnTo>
                      <a:pt x="1000" y="240"/>
                    </a:lnTo>
                    <a:lnTo>
                      <a:pt x="1000" y="240"/>
                    </a:lnTo>
                    <a:lnTo>
                      <a:pt x="1006" y="240"/>
                    </a:lnTo>
                    <a:lnTo>
                      <a:pt x="1006" y="240"/>
                    </a:lnTo>
                    <a:lnTo>
                      <a:pt x="1013" y="238"/>
                    </a:lnTo>
                    <a:lnTo>
                      <a:pt x="1013" y="238"/>
                    </a:lnTo>
                    <a:lnTo>
                      <a:pt x="1019" y="236"/>
                    </a:lnTo>
                    <a:lnTo>
                      <a:pt x="1019" y="236"/>
                    </a:lnTo>
                    <a:lnTo>
                      <a:pt x="1027" y="233"/>
                    </a:lnTo>
                    <a:lnTo>
                      <a:pt x="1158" y="176"/>
                    </a:lnTo>
                    <a:lnTo>
                      <a:pt x="1158" y="176"/>
                    </a:lnTo>
                    <a:lnTo>
                      <a:pt x="1170" y="170"/>
                    </a:lnTo>
                    <a:lnTo>
                      <a:pt x="1170" y="170"/>
                    </a:lnTo>
                    <a:lnTo>
                      <a:pt x="1179" y="164"/>
                    </a:lnTo>
                    <a:lnTo>
                      <a:pt x="1179" y="164"/>
                    </a:lnTo>
                    <a:lnTo>
                      <a:pt x="1184" y="157"/>
                    </a:lnTo>
                    <a:lnTo>
                      <a:pt x="1184" y="157"/>
                    </a:lnTo>
                    <a:lnTo>
                      <a:pt x="1184" y="155"/>
                    </a:lnTo>
                    <a:lnTo>
                      <a:pt x="1184" y="152"/>
                    </a:lnTo>
                    <a:lnTo>
                      <a:pt x="1184" y="152"/>
                    </a:lnTo>
                    <a:lnTo>
                      <a:pt x="1183" y="151"/>
                    </a:lnTo>
                    <a:lnTo>
                      <a:pt x="1183" y="151"/>
                    </a:lnTo>
                    <a:lnTo>
                      <a:pt x="1179" y="151"/>
                    </a:lnTo>
                    <a:lnTo>
                      <a:pt x="1179" y="151"/>
                    </a:lnTo>
                    <a:lnTo>
                      <a:pt x="1176" y="149"/>
                    </a:lnTo>
                    <a:lnTo>
                      <a:pt x="1176" y="149"/>
                    </a:lnTo>
                    <a:lnTo>
                      <a:pt x="1173" y="149"/>
                    </a:lnTo>
                    <a:close/>
                    <a:moveTo>
                      <a:pt x="1409" y="49"/>
                    </a:moveTo>
                    <a:lnTo>
                      <a:pt x="1409" y="49"/>
                    </a:lnTo>
                    <a:lnTo>
                      <a:pt x="1408" y="49"/>
                    </a:lnTo>
                    <a:lnTo>
                      <a:pt x="1408" y="49"/>
                    </a:lnTo>
                    <a:lnTo>
                      <a:pt x="1403" y="49"/>
                    </a:lnTo>
                    <a:lnTo>
                      <a:pt x="1403" y="49"/>
                    </a:lnTo>
                    <a:lnTo>
                      <a:pt x="1397" y="50"/>
                    </a:lnTo>
                    <a:lnTo>
                      <a:pt x="1397" y="50"/>
                    </a:lnTo>
                    <a:lnTo>
                      <a:pt x="1390" y="52"/>
                    </a:lnTo>
                    <a:lnTo>
                      <a:pt x="1390" y="52"/>
                    </a:lnTo>
                    <a:lnTo>
                      <a:pt x="1385" y="53"/>
                    </a:lnTo>
                    <a:lnTo>
                      <a:pt x="1269" y="104"/>
                    </a:lnTo>
                    <a:lnTo>
                      <a:pt x="1269" y="104"/>
                    </a:lnTo>
                    <a:lnTo>
                      <a:pt x="1257" y="108"/>
                    </a:lnTo>
                    <a:lnTo>
                      <a:pt x="1257" y="108"/>
                    </a:lnTo>
                    <a:lnTo>
                      <a:pt x="1249" y="115"/>
                    </a:lnTo>
                    <a:lnTo>
                      <a:pt x="1249" y="115"/>
                    </a:lnTo>
                    <a:lnTo>
                      <a:pt x="1246" y="121"/>
                    </a:lnTo>
                    <a:lnTo>
                      <a:pt x="1246" y="121"/>
                    </a:lnTo>
                    <a:lnTo>
                      <a:pt x="1244" y="123"/>
                    </a:lnTo>
                    <a:lnTo>
                      <a:pt x="1246" y="126"/>
                    </a:lnTo>
                    <a:lnTo>
                      <a:pt x="1246" y="126"/>
                    </a:lnTo>
                    <a:lnTo>
                      <a:pt x="1248" y="128"/>
                    </a:lnTo>
                    <a:lnTo>
                      <a:pt x="1248" y="128"/>
                    </a:lnTo>
                    <a:lnTo>
                      <a:pt x="1251" y="128"/>
                    </a:lnTo>
                    <a:lnTo>
                      <a:pt x="1251" y="128"/>
                    </a:lnTo>
                    <a:lnTo>
                      <a:pt x="1254" y="130"/>
                    </a:lnTo>
                    <a:lnTo>
                      <a:pt x="1254" y="130"/>
                    </a:lnTo>
                    <a:lnTo>
                      <a:pt x="1256" y="130"/>
                    </a:lnTo>
                    <a:lnTo>
                      <a:pt x="1256" y="130"/>
                    </a:lnTo>
                    <a:lnTo>
                      <a:pt x="1257" y="130"/>
                    </a:lnTo>
                    <a:lnTo>
                      <a:pt x="1257" y="130"/>
                    </a:lnTo>
                    <a:lnTo>
                      <a:pt x="1264" y="128"/>
                    </a:lnTo>
                    <a:lnTo>
                      <a:pt x="1264" y="128"/>
                    </a:lnTo>
                    <a:lnTo>
                      <a:pt x="1269" y="128"/>
                    </a:lnTo>
                    <a:lnTo>
                      <a:pt x="1269" y="128"/>
                    </a:lnTo>
                    <a:lnTo>
                      <a:pt x="1275" y="125"/>
                    </a:lnTo>
                    <a:lnTo>
                      <a:pt x="1275" y="125"/>
                    </a:lnTo>
                    <a:lnTo>
                      <a:pt x="1283" y="123"/>
                    </a:lnTo>
                    <a:lnTo>
                      <a:pt x="1400" y="73"/>
                    </a:lnTo>
                    <a:lnTo>
                      <a:pt x="1400" y="73"/>
                    </a:lnTo>
                    <a:lnTo>
                      <a:pt x="1409" y="66"/>
                    </a:lnTo>
                    <a:lnTo>
                      <a:pt x="1409" y="66"/>
                    </a:lnTo>
                    <a:lnTo>
                      <a:pt x="1416" y="61"/>
                    </a:lnTo>
                    <a:lnTo>
                      <a:pt x="1416" y="61"/>
                    </a:lnTo>
                    <a:lnTo>
                      <a:pt x="1421" y="55"/>
                    </a:lnTo>
                    <a:lnTo>
                      <a:pt x="1421" y="55"/>
                    </a:lnTo>
                    <a:lnTo>
                      <a:pt x="1421" y="53"/>
                    </a:lnTo>
                    <a:lnTo>
                      <a:pt x="1419" y="52"/>
                    </a:lnTo>
                    <a:lnTo>
                      <a:pt x="1419" y="52"/>
                    </a:lnTo>
                    <a:lnTo>
                      <a:pt x="1418" y="50"/>
                    </a:lnTo>
                    <a:lnTo>
                      <a:pt x="1418" y="50"/>
                    </a:lnTo>
                    <a:lnTo>
                      <a:pt x="1414" y="49"/>
                    </a:lnTo>
                    <a:lnTo>
                      <a:pt x="1414" y="49"/>
                    </a:lnTo>
                    <a:lnTo>
                      <a:pt x="1411" y="49"/>
                    </a:lnTo>
                    <a:lnTo>
                      <a:pt x="1411" y="49"/>
                    </a:lnTo>
                    <a:lnTo>
                      <a:pt x="1409" y="49"/>
                    </a:lnTo>
                    <a:close/>
                    <a:moveTo>
                      <a:pt x="1513" y="0"/>
                    </a:moveTo>
                    <a:lnTo>
                      <a:pt x="1494" y="8"/>
                    </a:lnTo>
                    <a:lnTo>
                      <a:pt x="1494" y="8"/>
                    </a:lnTo>
                    <a:lnTo>
                      <a:pt x="1484" y="13"/>
                    </a:lnTo>
                    <a:lnTo>
                      <a:pt x="1484" y="13"/>
                    </a:lnTo>
                    <a:lnTo>
                      <a:pt x="1478" y="18"/>
                    </a:lnTo>
                    <a:lnTo>
                      <a:pt x="1478" y="18"/>
                    </a:lnTo>
                    <a:lnTo>
                      <a:pt x="1474" y="23"/>
                    </a:lnTo>
                    <a:lnTo>
                      <a:pt x="1474" y="23"/>
                    </a:lnTo>
                    <a:lnTo>
                      <a:pt x="1474" y="26"/>
                    </a:lnTo>
                    <a:lnTo>
                      <a:pt x="1474" y="27"/>
                    </a:lnTo>
                    <a:lnTo>
                      <a:pt x="1474" y="27"/>
                    </a:lnTo>
                    <a:lnTo>
                      <a:pt x="1476" y="29"/>
                    </a:lnTo>
                    <a:lnTo>
                      <a:pt x="1476" y="29"/>
                    </a:lnTo>
                    <a:lnTo>
                      <a:pt x="1479" y="29"/>
                    </a:lnTo>
                    <a:lnTo>
                      <a:pt x="1479" y="29"/>
                    </a:lnTo>
                    <a:lnTo>
                      <a:pt x="1482" y="31"/>
                    </a:lnTo>
                    <a:lnTo>
                      <a:pt x="1482" y="31"/>
                    </a:lnTo>
                    <a:lnTo>
                      <a:pt x="1484" y="31"/>
                    </a:lnTo>
                    <a:lnTo>
                      <a:pt x="1484" y="31"/>
                    </a:lnTo>
                    <a:lnTo>
                      <a:pt x="1487" y="31"/>
                    </a:lnTo>
                    <a:lnTo>
                      <a:pt x="1487" y="31"/>
                    </a:lnTo>
                    <a:lnTo>
                      <a:pt x="1492" y="29"/>
                    </a:lnTo>
                    <a:lnTo>
                      <a:pt x="1492" y="29"/>
                    </a:lnTo>
                    <a:lnTo>
                      <a:pt x="1497" y="29"/>
                    </a:lnTo>
                    <a:lnTo>
                      <a:pt x="1497" y="29"/>
                    </a:lnTo>
                    <a:lnTo>
                      <a:pt x="1503" y="27"/>
                    </a:lnTo>
                    <a:lnTo>
                      <a:pt x="1503" y="27"/>
                    </a:lnTo>
                    <a:lnTo>
                      <a:pt x="1510" y="24"/>
                    </a:lnTo>
                    <a:lnTo>
                      <a:pt x="1515" y="23"/>
                    </a:lnTo>
                    <a:lnTo>
                      <a:pt x="1513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6" name="Freeform 14">
                <a:extLst>
                  <a:ext uri="{FF2B5EF4-FFF2-40B4-BE49-F238E27FC236}">
                    <a16:creationId xmlns:a16="http://schemas.microsoft.com/office/drawing/2014/main" xmlns="" id="{E348A89E-7C65-4321-8A11-F8A0B772D0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8" y="1816"/>
                <a:ext cx="269" cy="125"/>
              </a:xfrm>
              <a:custGeom>
                <a:avLst/>
                <a:gdLst>
                  <a:gd name="T0" fmla="*/ 259 w 269"/>
                  <a:gd name="T1" fmla="*/ 0 h 125"/>
                  <a:gd name="T2" fmla="*/ 259 w 269"/>
                  <a:gd name="T3" fmla="*/ 0 h 125"/>
                  <a:gd name="T4" fmla="*/ 258 w 269"/>
                  <a:gd name="T5" fmla="*/ 0 h 125"/>
                  <a:gd name="T6" fmla="*/ 258 w 269"/>
                  <a:gd name="T7" fmla="*/ 0 h 125"/>
                  <a:gd name="T8" fmla="*/ 251 w 269"/>
                  <a:gd name="T9" fmla="*/ 2 h 125"/>
                  <a:gd name="T10" fmla="*/ 251 w 269"/>
                  <a:gd name="T11" fmla="*/ 2 h 125"/>
                  <a:gd name="T12" fmla="*/ 243 w 269"/>
                  <a:gd name="T13" fmla="*/ 3 h 125"/>
                  <a:gd name="T14" fmla="*/ 243 w 269"/>
                  <a:gd name="T15" fmla="*/ 3 h 125"/>
                  <a:gd name="T16" fmla="*/ 234 w 269"/>
                  <a:gd name="T17" fmla="*/ 7 h 125"/>
                  <a:gd name="T18" fmla="*/ 234 w 269"/>
                  <a:gd name="T19" fmla="*/ 7 h 125"/>
                  <a:gd name="T20" fmla="*/ 224 w 269"/>
                  <a:gd name="T21" fmla="*/ 10 h 125"/>
                  <a:gd name="T22" fmla="*/ 29 w 269"/>
                  <a:gd name="T23" fmla="*/ 94 h 125"/>
                  <a:gd name="T24" fmla="*/ 29 w 269"/>
                  <a:gd name="T25" fmla="*/ 94 h 125"/>
                  <a:gd name="T26" fmla="*/ 8 w 269"/>
                  <a:gd name="T27" fmla="*/ 104 h 125"/>
                  <a:gd name="T28" fmla="*/ 8 w 269"/>
                  <a:gd name="T29" fmla="*/ 104 h 125"/>
                  <a:gd name="T30" fmla="*/ 0 w 269"/>
                  <a:gd name="T31" fmla="*/ 109 h 125"/>
                  <a:gd name="T32" fmla="*/ 0 w 269"/>
                  <a:gd name="T33" fmla="*/ 109 h 125"/>
                  <a:gd name="T34" fmla="*/ 17 w 269"/>
                  <a:gd name="T35" fmla="*/ 115 h 125"/>
                  <a:gd name="T36" fmla="*/ 31 w 269"/>
                  <a:gd name="T37" fmla="*/ 125 h 125"/>
                  <a:gd name="T38" fmla="*/ 224 w 269"/>
                  <a:gd name="T39" fmla="*/ 42 h 125"/>
                  <a:gd name="T40" fmla="*/ 224 w 269"/>
                  <a:gd name="T41" fmla="*/ 42 h 125"/>
                  <a:gd name="T42" fmla="*/ 242 w 269"/>
                  <a:gd name="T43" fmla="*/ 33 h 125"/>
                  <a:gd name="T44" fmla="*/ 242 w 269"/>
                  <a:gd name="T45" fmla="*/ 33 h 125"/>
                  <a:gd name="T46" fmla="*/ 256 w 269"/>
                  <a:gd name="T47" fmla="*/ 23 h 125"/>
                  <a:gd name="T48" fmla="*/ 256 w 269"/>
                  <a:gd name="T49" fmla="*/ 23 h 125"/>
                  <a:gd name="T50" fmla="*/ 266 w 269"/>
                  <a:gd name="T51" fmla="*/ 13 h 125"/>
                  <a:gd name="T52" fmla="*/ 266 w 269"/>
                  <a:gd name="T53" fmla="*/ 13 h 125"/>
                  <a:gd name="T54" fmla="*/ 269 w 269"/>
                  <a:gd name="T55" fmla="*/ 10 h 125"/>
                  <a:gd name="T56" fmla="*/ 269 w 269"/>
                  <a:gd name="T57" fmla="*/ 7 h 125"/>
                  <a:gd name="T58" fmla="*/ 269 w 269"/>
                  <a:gd name="T59" fmla="*/ 7 h 125"/>
                  <a:gd name="T60" fmla="*/ 269 w 269"/>
                  <a:gd name="T61" fmla="*/ 3 h 125"/>
                  <a:gd name="T62" fmla="*/ 269 w 269"/>
                  <a:gd name="T63" fmla="*/ 3 h 125"/>
                  <a:gd name="T64" fmla="*/ 266 w 269"/>
                  <a:gd name="T65" fmla="*/ 2 h 125"/>
                  <a:gd name="T66" fmla="*/ 266 w 269"/>
                  <a:gd name="T67" fmla="*/ 2 h 125"/>
                  <a:gd name="T68" fmla="*/ 263 w 269"/>
                  <a:gd name="T69" fmla="*/ 0 h 125"/>
                  <a:gd name="T70" fmla="*/ 263 w 269"/>
                  <a:gd name="T71" fmla="*/ 0 h 125"/>
                  <a:gd name="T72" fmla="*/ 259 w 269"/>
                  <a:gd name="T73" fmla="*/ 0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269" h="125">
                    <a:moveTo>
                      <a:pt x="259" y="0"/>
                    </a:moveTo>
                    <a:lnTo>
                      <a:pt x="259" y="0"/>
                    </a:lnTo>
                    <a:lnTo>
                      <a:pt x="258" y="0"/>
                    </a:lnTo>
                    <a:lnTo>
                      <a:pt x="258" y="0"/>
                    </a:lnTo>
                    <a:lnTo>
                      <a:pt x="251" y="2"/>
                    </a:lnTo>
                    <a:lnTo>
                      <a:pt x="251" y="2"/>
                    </a:lnTo>
                    <a:lnTo>
                      <a:pt x="243" y="3"/>
                    </a:lnTo>
                    <a:lnTo>
                      <a:pt x="243" y="3"/>
                    </a:lnTo>
                    <a:lnTo>
                      <a:pt x="234" y="7"/>
                    </a:lnTo>
                    <a:lnTo>
                      <a:pt x="234" y="7"/>
                    </a:lnTo>
                    <a:lnTo>
                      <a:pt x="224" y="10"/>
                    </a:lnTo>
                    <a:lnTo>
                      <a:pt x="29" y="94"/>
                    </a:lnTo>
                    <a:lnTo>
                      <a:pt x="29" y="9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0" y="109"/>
                    </a:lnTo>
                    <a:lnTo>
                      <a:pt x="0" y="109"/>
                    </a:lnTo>
                    <a:lnTo>
                      <a:pt x="17" y="115"/>
                    </a:lnTo>
                    <a:lnTo>
                      <a:pt x="31" y="125"/>
                    </a:lnTo>
                    <a:lnTo>
                      <a:pt x="224" y="42"/>
                    </a:lnTo>
                    <a:lnTo>
                      <a:pt x="224" y="42"/>
                    </a:lnTo>
                    <a:lnTo>
                      <a:pt x="242" y="33"/>
                    </a:lnTo>
                    <a:lnTo>
                      <a:pt x="242" y="33"/>
                    </a:lnTo>
                    <a:lnTo>
                      <a:pt x="256" y="23"/>
                    </a:lnTo>
                    <a:lnTo>
                      <a:pt x="256" y="23"/>
                    </a:lnTo>
                    <a:lnTo>
                      <a:pt x="266" y="13"/>
                    </a:lnTo>
                    <a:lnTo>
                      <a:pt x="266" y="13"/>
                    </a:lnTo>
                    <a:lnTo>
                      <a:pt x="269" y="10"/>
                    </a:lnTo>
                    <a:lnTo>
                      <a:pt x="269" y="7"/>
                    </a:lnTo>
                    <a:lnTo>
                      <a:pt x="269" y="7"/>
                    </a:lnTo>
                    <a:lnTo>
                      <a:pt x="269" y="3"/>
                    </a:lnTo>
                    <a:lnTo>
                      <a:pt x="269" y="3"/>
                    </a:lnTo>
                    <a:lnTo>
                      <a:pt x="266" y="2"/>
                    </a:lnTo>
                    <a:lnTo>
                      <a:pt x="266" y="2"/>
                    </a:lnTo>
                    <a:lnTo>
                      <a:pt x="263" y="0"/>
                    </a:lnTo>
                    <a:lnTo>
                      <a:pt x="263" y="0"/>
                    </a:lnTo>
                    <a:lnTo>
                      <a:pt x="2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7" name="Freeform 15">
                <a:extLst>
                  <a:ext uri="{FF2B5EF4-FFF2-40B4-BE49-F238E27FC236}">
                    <a16:creationId xmlns:a16="http://schemas.microsoft.com/office/drawing/2014/main" xmlns="" id="{7F333BE7-FD61-4289-BB7C-79AC2A66C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880" y="1669"/>
                <a:ext cx="254" cy="118"/>
              </a:xfrm>
              <a:custGeom>
                <a:avLst/>
                <a:gdLst>
                  <a:gd name="T0" fmla="*/ 244 w 254"/>
                  <a:gd name="T1" fmla="*/ 0 h 118"/>
                  <a:gd name="T2" fmla="*/ 244 w 254"/>
                  <a:gd name="T3" fmla="*/ 0 h 118"/>
                  <a:gd name="T4" fmla="*/ 242 w 254"/>
                  <a:gd name="T5" fmla="*/ 0 h 118"/>
                  <a:gd name="T6" fmla="*/ 242 w 254"/>
                  <a:gd name="T7" fmla="*/ 0 h 118"/>
                  <a:gd name="T8" fmla="*/ 236 w 254"/>
                  <a:gd name="T9" fmla="*/ 1 h 118"/>
                  <a:gd name="T10" fmla="*/ 236 w 254"/>
                  <a:gd name="T11" fmla="*/ 1 h 118"/>
                  <a:gd name="T12" fmla="*/ 228 w 254"/>
                  <a:gd name="T13" fmla="*/ 3 h 118"/>
                  <a:gd name="T14" fmla="*/ 228 w 254"/>
                  <a:gd name="T15" fmla="*/ 3 h 118"/>
                  <a:gd name="T16" fmla="*/ 220 w 254"/>
                  <a:gd name="T17" fmla="*/ 5 h 118"/>
                  <a:gd name="T18" fmla="*/ 220 w 254"/>
                  <a:gd name="T19" fmla="*/ 5 h 118"/>
                  <a:gd name="T20" fmla="*/ 210 w 254"/>
                  <a:gd name="T21" fmla="*/ 8 h 118"/>
                  <a:gd name="T22" fmla="*/ 42 w 254"/>
                  <a:gd name="T23" fmla="*/ 81 h 118"/>
                  <a:gd name="T24" fmla="*/ 42 w 254"/>
                  <a:gd name="T25" fmla="*/ 81 h 118"/>
                  <a:gd name="T26" fmla="*/ 25 w 254"/>
                  <a:gd name="T27" fmla="*/ 89 h 118"/>
                  <a:gd name="T28" fmla="*/ 25 w 254"/>
                  <a:gd name="T29" fmla="*/ 89 h 118"/>
                  <a:gd name="T30" fmla="*/ 12 w 254"/>
                  <a:gd name="T31" fmla="*/ 97 h 118"/>
                  <a:gd name="T32" fmla="*/ 12 w 254"/>
                  <a:gd name="T33" fmla="*/ 97 h 118"/>
                  <a:gd name="T34" fmla="*/ 3 w 254"/>
                  <a:gd name="T35" fmla="*/ 107 h 118"/>
                  <a:gd name="T36" fmla="*/ 3 w 254"/>
                  <a:gd name="T37" fmla="*/ 107 h 118"/>
                  <a:gd name="T38" fmla="*/ 1 w 254"/>
                  <a:gd name="T39" fmla="*/ 110 h 118"/>
                  <a:gd name="T40" fmla="*/ 0 w 254"/>
                  <a:gd name="T41" fmla="*/ 113 h 118"/>
                  <a:gd name="T42" fmla="*/ 0 w 254"/>
                  <a:gd name="T43" fmla="*/ 113 h 118"/>
                  <a:gd name="T44" fmla="*/ 1 w 254"/>
                  <a:gd name="T45" fmla="*/ 116 h 118"/>
                  <a:gd name="T46" fmla="*/ 1 w 254"/>
                  <a:gd name="T47" fmla="*/ 116 h 118"/>
                  <a:gd name="T48" fmla="*/ 3 w 254"/>
                  <a:gd name="T49" fmla="*/ 118 h 118"/>
                  <a:gd name="T50" fmla="*/ 3 w 254"/>
                  <a:gd name="T51" fmla="*/ 118 h 118"/>
                  <a:gd name="T52" fmla="*/ 6 w 254"/>
                  <a:gd name="T53" fmla="*/ 118 h 118"/>
                  <a:gd name="T54" fmla="*/ 6 w 254"/>
                  <a:gd name="T55" fmla="*/ 118 h 118"/>
                  <a:gd name="T56" fmla="*/ 9 w 254"/>
                  <a:gd name="T57" fmla="*/ 118 h 118"/>
                  <a:gd name="T58" fmla="*/ 9 w 254"/>
                  <a:gd name="T59" fmla="*/ 118 h 118"/>
                  <a:gd name="T60" fmla="*/ 11 w 254"/>
                  <a:gd name="T61" fmla="*/ 118 h 118"/>
                  <a:gd name="T62" fmla="*/ 11 w 254"/>
                  <a:gd name="T63" fmla="*/ 118 h 118"/>
                  <a:gd name="T64" fmla="*/ 19 w 254"/>
                  <a:gd name="T65" fmla="*/ 118 h 118"/>
                  <a:gd name="T66" fmla="*/ 19 w 254"/>
                  <a:gd name="T67" fmla="*/ 118 h 118"/>
                  <a:gd name="T68" fmla="*/ 27 w 254"/>
                  <a:gd name="T69" fmla="*/ 116 h 118"/>
                  <a:gd name="T70" fmla="*/ 27 w 254"/>
                  <a:gd name="T71" fmla="*/ 116 h 118"/>
                  <a:gd name="T72" fmla="*/ 35 w 254"/>
                  <a:gd name="T73" fmla="*/ 113 h 118"/>
                  <a:gd name="T74" fmla="*/ 35 w 254"/>
                  <a:gd name="T75" fmla="*/ 113 h 118"/>
                  <a:gd name="T76" fmla="*/ 45 w 254"/>
                  <a:gd name="T77" fmla="*/ 110 h 118"/>
                  <a:gd name="T78" fmla="*/ 217 w 254"/>
                  <a:gd name="T79" fmla="*/ 36 h 118"/>
                  <a:gd name="T80" fmla="*/ 217 w 254"/>
                  <a:gd name="T81" fmla="*/ 36 h 118"/>
                  <a:gd name="T82" fmla="*/ 233 w 254"/>
                  <a:gd name="T83" fmla="*/ 27 h 118"/>
                  <a:gd name="T84" fmla="*/ 233 w 254"/>
                  <a:gd name="T85" fmla="*/ 27 h 118"/>
                  <a:gd name="T86" fmla="*/ 244 w 254"/>
                  <a:gd name="T87" fmla="*/ 19 h 118"/>
                  <a:gd name="T88" fmla="*/ 244 w 254"/>
                  <a:gd name="T89" fmla="*/ 19 h 118"/>
                  <a:gd name="T90" fmla="*/ 252 w 254"/>
                  <a:gd name="T91" fmla="*/ 11 h 118"/>
                  <a:gd name="T92" fmla="*/ 252 w 254"/>
                  <a:gd name="T93" fmla="*/ 11 h 118"/>
                  <a:gd name="T94" fmla="*/ 254 w 254"/>
                  <a:gd name="T95" fmla="*/ 8 h 118"/>
                  <a:gd name="T96" fmla="*/ 254 w 254"/>
                  <a:gd name="T97" fmla="*/ 5 h 118"/>
                  <a:gd name="T98" fmla="*/ 254 w 254"/>
                  <a:gd name="T99" fmla="*/ 5 h 118"/>
                  <a:gd name="T100" fmla="*/ 252 w 254"/>
                  <a:gd name="T101" fmla="*/ 1 h 118"/>
                  <a:gd name="T102" fmla="*/ 252 w 254"/>
                  <a:gd name="T103" fmla="*/ 1 h 118"/>
                  <a:gd name="T104" fmla="*/ 251 w 254"/>
                  <a:gd name="T105" fmla="*/ 1 h 118"/>
                  <a:gd name="T106" fmla="*/ 251 w 254"/>
                  <a:gd name="T107" fmla="*/ 1 h 118"/>
                  <a:gd name="T108" fmla="*/ 247 w 254"/>
                  <a:gd name="T109" fmla="*/ 0 h 118"/>
                  <a:gd name="T110" fmla="*/ 247 w 254"/>
                  <a:gd name="T111" fmla="*/ 0 h 118"/>
                  <a:gd name="T112" fmla="*/ 244 w 254"/>
                  <a:gd name="T113" fmla="*/ 0 h 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54" h="118">
                    <a:moveTo>
                      <a:pt x="244" y="0"/>
                    </a:moveTo>
                    <a:lnTo>
                      <a:pt x="244" y="0"/>
                    </a:lnTo>
                    <a:lnTo>
                      <a:pt x="242" y="0"/>
                    </a:lnTo>
                    <a:lnTo>
                      <a:pt x="242" y="0"/>
                    </a:lnTo>
                    <a:lnTo>
                      <a:pt x="236" y="1"/>
                    </a:lnTo>
                    <a:lnTo>
                      <a:pt x="236" y="1"/>
                    </a:lnTo>
                    <a:lnTo>
                      <a:pt x="228" y="3"/>
                    </a:lnTo>
                    <a:lnTo>
                      <a:pt x="228" y="3"/>
                    </a:lnTo>
                    <a:lnTo>
                      <a:pt x="220" y="5"/>
                    </a:lnTo>
                    <a:lnTo>
                      <a:pt x="220" y="5"/>
                    </a:lnTo>
                    <a:lnTo>
                      <a:pt x="210" y="8"/>
                    </a:lnTo>
                    <a:lnTo>
                      <a:pt x="42" y="81"/>
                    </a:lnTo>
                    <a:lnTo>
                      <a:pt x="42" y="81"/>
                    </a:lnTo>
                    <a:lnTo>
                      <a:pt x="25" y="89"/>
                    </a:lnTo>
                    <a:lnTo>
                      <a:pt x="25" y="89"/>
                    </a:lnTo>
                    <a:lnTo>
                      <a:pt x="12" y="97"/>
                    </a:lnTo>
                    <a:lnTo>
                      <a:pt x="12" y="97"/>
                    </a:lnTo>
                    <a:lnTo>
                      <a:pt x="3" y="107"/>
                    </a:lnTo>
                    <a:lnTo>
                      <a:pt x="3" y="107"/>
                    </a:lnTo>
                    <a:lnTo>
                      <a:pt x="1" y="110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1" y="116"/>
                    </a:lnTo>
                    <a:lnTo>
                      <a:pt x="1" y="116"/>
                    </a:lnTo>
                    <a:lnTo>
                      <a:pt x="3" y="118"/>
                    </a:lnTo>
                    <a:lnTo>
                      <a:pt x="3" y="118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9" y="118"/>
                    </a:lnTo>
                    <a:lnTo>
                      <a:pt x="9" y="118"/>
                    </a:lnTo>
                    <a:lnTo>
                      <a:pt x="11" y="118"/>
                    </a:lnTo>
                    <a:lnTo>
                      <a:pt x="11" y="118"/>
                    </a:lnTo>
                    <a:lnTo>
                      <a:pt x="19" y="118"/>
                    </a:lnTo>
                    <a:lnTo>
                      <a:pt x="19" y="118"/>
                    </a:lnTo>
                    <a:lnTo>
                      <a:pt x="27" y="116"/>
                    </a:lnTo>
                    <a:lnTo>
                      <a:pt x="27" y="116"/>
                    </a:lnTo>
                    <a:lnTo>
                      <a:pt x="35" y="113"/>
                    </a:lnTo>
                    <a:lnTo>
                      <a:pt x="35" y="113"/>
                    </a:lnTo>
                    <a:lnTo>
                      <a:pt x="45" y="110"/>
                    </a:lnTo>
                    <a:lnTo>
                      <a:pt x="217" y="36"/>
                    </a:lnTo>
                    <a:lnTo>
                      <a:pt x="217" y="36"/>
                    </a:lnTo>
                    <a:lnTo>
                      <a:pt x="233" y="27"/>
                    </a:lnTo>
                    <a:lnTo>
                      <a:pt x="233" y="27"/>
                    </a:lnTo>
                    <a:lnTo>
                      <a:pt x="244" y="19"/>
                    </a:lnTo>
                    <a:lnTo>
                      <a:pt x="244" y="19"/>
                    </a:lnTo>
                    <a:lnTo>
                      <a:pt x="252" y="11"/>
                    </a:lnTo>
                    <a:lnTo>
                      <a:pt x="252" y="11"/>
                    </a:lnTo>
                    <a:lnTo>
                      <a:pt x="254" y="8"/>
                    </a:lnTo>
                    <a:lnTo>
                      <a:pt x="254" y="5"/>
                    </a:lnTo>
                    <a:lnTo>
                      <a:pt x="254" y="5"/>
                    </a:lnTo>
                    <a:lnTo>
                      <a:pt x="252" y="1"/>
                    </a:lnTo>
                    <a:lnTo>
                      <a:pt x="252" y="1"/>
                    </a:lnTo>
                    <a:lnTo>
                      <a:pt x="251" y="1"/>
                    </a:lnTo>
                    <a:lnTo>
                      <a:pt x="251" y="1"/>
                    </a:lnTo>
                    <a:lnTo>
                      <a:pt x="247" y="0"/>
                    </a:lnTo>
                    <a:lnTo>
                      <a:pt x="247" y="0"/>
                    </a:lnTo>
                    <a:lnTo>
                      <a:pt x="24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8" name="Freeform 16">
                <a:extLst>
                  <a:ext uri="{FF2B5EF4-FFF2-40B4-BE49-F238E27FC236}">
                    <a16:creationId xmlns:a16="http://schemas.microsoft.com/office/drawing/2014/main" xmlns="" id="{6F008469-5EC1-46AE-B4B3-91CB62FFFE4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13" y="1539"/>
                <a:ext cx="224" cy="104"/>
              </a:xfrm>
              <a:custGeom>
                <a:avLst/>
                <a:gdLst>
                  <a:gd name="T0" fmla="*/ 212 w 224"/>
                  <a:gd name="T1" fmla="*/ 0 h 104"/>
                  <a:gd name="T2" fmla="*/ 212 w 224"/>
                  <a:gd name="T3" fmla="*/ 0 h 104"/>
                  <a:gd name="T4" fmla="*/ 211 w 224"/>
                  <a:gd name="T5" fmla="*/ 0 h 104"/>
                  <a:gd name="T6" fmla="*/ 211 w 224"/>
                  <a:gd name="T7" fmla="*/ 0 h 104"/>
                  <a:gd name="T8" fmla="*/ 204 w 224"/>
                  <a:gd name="T9" fmla="*/ 2 h 104"/>
                  <a:gd name="T10" fmla="*/ 204 w 224"/>
                  <a:gd name="T11" fmla="*/ 2 h 104"/>
                  <a:gd name="T12" fmla="*/ 198 w 224"/>
                  <a:gd name="T13" fmla="*/ 4 h 104"/>
                  <a:gd name="T14" fmla="*/ 198 w 224"/>
                  <a:gd name="T15" fmla="*/ 4 h 104"/>
                  <a:gd name="T16" fmla="*/ 191 w 224"/>
                  <a:gd name="T17" fmla="*/ 5 h 104"/>
                  <a:gd name="T18" fmla="*/ 191 w 224"/>
                  <a:gd name="T19" fmla="*/ 5 h 104"/>
                  <a:gd name="T20" fmla="*/ 183 w 224"/>
                  <a:gd name="T21" fmla="*/ 8 h 104"/>
                  <a:gd name="T22" fmla="*/ 36 w 224"/>
                  <a:gd name="T23" fmla="*/ 72 h 104"/>
                  <a:gd name="T24" fmla="*/ 36 w 224"/>
                  <a:gd name="T25" fmla="*/ 72 h 104"/>
                  <a:gd name="T26" fmla="*/ 21 w 224"/>
                  <a:gd name="T27" fmla="*/ 78 h 104"/>
                  <a:gd name="T28" fmla="*/ 21 w 224"/>
                  <a:gd name="T29" fmla="*/ 78 h 104"/>
                  <a:gd name="T30" fmla="*/ 10 w 224"/>
                  <a:gd name="T31" fmla="*/ 86 h 104"/>
                  <a:gd name="T32" fmla="*/ 10 w 224"/>
                  <a:gd name="T33" fmla="*/ 86 h 104"/>
                  <a:gd name="T34" fmla="*/ 2 w 224"/>
                  <a:gd name="T35" fmla="*/ 94 h 104"/>
                  <a:gd name="T36" fmla="*/ 2 w 224"/>
                  <a:gd name="T37" fmla="*/ 94 h 104"/>
                  <a:gd name="T38" fmla="*/ 0 w 224"/>
                  <a:gd name="T39" fmla="*/ 97 h 104"/>
                  <a:gd name="T40" fmla="*/ 0 w 224"/>
                  <a:gd name="T41" fmla="*/ 101 h 104"/>
                  <a:gd name="T42" fmla="*/ 0 w 224"/>
                  <a:gd name="T43" fmla="*/ 101 h 104"/>
                  <a:gd name="T44" fmla="*/ 2 w 224"/>
                  <a:gd name="T45" fmla="*/ 102 h 104"/>
                  <a:gd name="T46" fmla="*/ 2 w 224"/>
                  <a:gd name="T47" fmla="*/ 102 h 104"/>
                  <a:gd name="T48" fmla="*/ 5 w 224"/>
                  <a:gd name="T49" fmla="*/ 104 h 104"/>
                  <a:gd name="T50" fmla="*/ 5 w 224"/>
                  <a:gd name="T51" fmla="*/ 104 h 104"/>
                  <a:gd name="T52" fmla="*/ 8 w 224"/>
                  <a:gd name="T53" fmla="*/ 104 h 104"/>
                  <a:gd name="T54" fmla="*/ 8 w 224"/>
                  <a:gd name="T55" fmla="*/ 104 h 104"/>
                  <a:gd name="T56" fmla="*/ 12 w 224"/>
                  <a:gd name="T57" fmla="*/ 104 h 104"/>
                  <a:gd name="T58" fmla="*/ 12 w 224"/>
                  <a:gd name="T59" fmla="*/ 104 h 104"/>
                  <a:gd name="T60" fmla="*/ 13 w 224"/>
                  <a:gd name="T61" fmla="*/ 104 h 104"/>
                  <a:gd name="T62" fmla="*/ 13 w 224"/>
                  <a:gd name="T63" fmla="*/ 104 h 104"/>
                  <a:gd name="T64" fmla="*/ 20 w 224"/>
                  <a:gd name="T65" fmla="*/ 104 h 104"/>
                  <a:gd name="T66" fmla="*/ 20 w 224"/>
                  <a:gd name="T67" fmla="*/ 104 h 104"/>
                  <a:gd name="T68" fmla="*/ 26 w 224"/>
                  <a:gd name="T69" fmla="*/ 102 h 104"/>
                  <a:gd name="T70" fmla="*/ 26 w 224"/>
                  <a:gd name="T71" fmla="*/ 102 h 104"/>
                  <a:gd name="T72" fmla="*/ 34 w 224"/>
                  <a:gd name="T73" fmla="*/ 99 h 104"/>
                  <a:gd name="T74" fmla="*/ 34 w 224"/>
                  <a:gd name="T75" fmla="*/ 99 h 104"/>
                  <a:gd name="T76" fmla="*/ 42 w 224"/>
                  <a:gd name="T77" fmla="*/ 96 h 104"/>
                  <a:gd name="T78" fmla="*/ 193 w 224"/>
                  <a:gd name="T79" fmla="*/ 31 h 104"/>
                  <a:gd name="T80" fmla="*/ 193 w 224"/>
                  <a:gd name="T81" fmla="*/ 31 h 104"/>
                  <a:gd name="T82" fmla="*/ 206 w 224"/>
                  <a:gd name="T83" fmla="*/ 25 h 104"/>
                  <a:gd name="T84" fmla="*/ 206 w 224"/>
                  <a:gd name="T85" fmla="*/ 25 h 104"/>
                  <a:gd name="T86" fmla="*/ 216 w 224"/>
                  <a:gd name="T87" fmla="*/ 18 h 104"/>
                  <a:gd name="T88" fmla="*/ 216 w 224"/>
                  <a:gd name="T89" fmla="*/ 18 h 104"/>
                  <a:gd name="T90" fmla="*/ 222 w 224"/>
                  <a:gd name="T91" fmla="*/ 10 h 104"/>
                  <a:gd name="T92" fmla="*/ 222 w 224"/>
                  <a:gd name="T93" fmla="*/ 10 h 104"/>
                  <a:gd name="T94" fmla="*/ 224 w 224"/>
                  <a:gd name="T95" fmla="*/ 7 h 104"/>
                  <a:gd name="T96" fmla="*/ 222 w 224"/>
                  <a:gd name="T97" fmla="*/ 5 h 104"/>
                  <a:gd name="T98" fmla="*/ 222 w 224"/>
                  <a:gd name="T99" fmla="*/ 5 h 104"/>
                  <a:gd name="T100" fmla="*/ 222 w 224"/>
                  <a:gd name="T101" fmla="*/ 4 h 104"/>
                  <a:gd name="T102" fmla="*/ 222 w 224"/>
                  <a:gd name="T103" fmla="*/ 4 h 104"/>
                  <a:gd name="T104" fmla="*/ 219 w 224"/>
                  <a:gd name="T105" fmla="*/ 2 h 104"/>
                  <a:gd name="T106" fmla="*/ 219 w 224"/>
                  <a:gd name="T107" fmla="*/ 2 h 104"/>
                  <a:gd name="T108" fmla="*/ 216 w 224"/>
                  <a:gd name="T109" fmla="*/ 0 h 104"/>
                  <a:gd name="T110" fmla="*/ 216 w 224"/>
                  <a:gd name="T111" fmla="*/ 0 h 104"/>
                  <a:gd name="T112" fmla="*/ 212 w 224"/>
                  <a:gd name="T113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24" h="104">
                    <a:moveTo>
                      <a:pt x="212" y="0"/>
                    </a:moveTo>
                    <a:lnTo>
                      <a:pt x="212" y="0"/>
                    </a:lnTo>
                    <a:lnTo>
                      <a:pt x="211" y="0"/>
                    </a:lnTo>
                    <a:lnTo>
                      <a:pt x="211" y="0"/>
                    </a:lnTo>
                    <a:lnTo>
                      <a:pt x="204" y="2"/>
                    </a:lnTo>
                    <a:lnTo>
                      <a:pt x="204" y="2"/>
                    </a:lnTo>
                    <a:lnTo>
                      <a:pt x="198" y="4"/>
                    </a:lnTo>
                    <a:lnTo>
                      <a:pt x="198" y="4"/>
                    </a:lnTo>
                    <a:lnTo>
                      <a:pt x="191" y="5"/>
                    </a:lnTo>
                    <a:lnTo>
                      <a:pt x="191" y="5"/>
                    </a:lnTo>
                    <a:lnTo>
                      <a:pt x="183" y="8"/>
                    </a:lnTo>
                    <a:lnTo>
                      <a:pt x="36" y="72"/>
                    </a:lnTo>
                    <a:lnTo>
                      <a:pt x="36" y="72"/>
                    </a:lnTo>
                    <a:lnTo>
                      <a:pt x="21" y="78"/>
                    </a:lnTo>
                    <a:lnTo>
                      <a:pt x="21" y="78"/>
                    </a:lnTo>
                    <a:lnTo>
                      <a:pt x="10" y="86"/>
                    </a:lnTo>
                    <a:lnTo>
                      <a:pt x="10" y="86"/>
                    </a:lnTo>
                    <a:lnTo>
                      <a:pt x="2" y="94"/>
                    </a:lnTo>
                    <a:lnTo>
                      <a:pt x="2" y="94"/>
                    </a:lnTo>
                    <a:lnTo>
                      <a:pt x="0" y="97"/>
                    </a:lnTo>
                    <a:lnTo>
                      <a:pt x="0" y="101"/>
                    </a:lnTo>
                    <a:lnTo>
                      <a:pt x="0" y="101"/>
                    </a:lnTo>
                    <a:lnTo>
                      <a:pt x="2" y="102"/>
                    </a:lnTo>
                    <a:lnTo>
                      <a:pt x="2" y="102"/>
                    </a:lnTo>
                    <a:lnTo>
                      <a:pt x="5" y="104"/>
                    </a:lnTo>
                    <a:lnTo>
                      <a:pt x="5" y="104"/>
                    </a:lnTo>
                    <a:lnTo>
                      <a:pt x="8" y="104"/>
                    </a:lnTo>
                    <a:lnTo>
                      <a:pt x="8" y="104"/>
                    </a:lnTo>
                    <a:lnTo>
                      <a:pt x="12" y="104"/>
                    </a:lnTo>
                    <a:lnTo>
                      <a:pt x="12" y="104"/>
                    </a:lnTo>
                    <a:lnTo>
                      <a:pt x="13" y="104"/>
                    </a:lnTo>
                    <a:lnTo>
                      <a:pt x="13" y="104"/>
                    </a:lnTo>
                    <a:lnTo>
                      <a:pt x="20" y="104"/>
                    </a:lnTo>
                    <a:lnTo>
                      <a:pt x="20" y="104"/>
                    </a:lnTo>
                    <a:lnTo>
                      <a:pt x="26" y="102"/>
                    </a:lnTo>
                    <a:lnTo>
                      <a:pt x="26" y="102"/>
                    </a:lnTo>
                    <a:lnTo>
                      <a:pt x="34" y="99"/>
                    </a:lnTo>
                    <a:lnTo>
                      <a:pt x="34" y="99"/>
                    </a:lnTo>
                    <a:lnTo>
                      <a:pt x="42" y="96"/>
                    </a:lnTo>
                    <a:lnTo>
                      <a:pt x="193" y="31"/>
                    </a:lnTo>
                    <a:lnTo>
                      <a:pt x="193" y="31"/>
                    </a:lnTo>
                    <a:lnTo>
                      <a:pt x="206" y="25"/>
                    </a:lnTo>
                    <a:lnTo>
                      <a:pt x="206" y="25"/>
                    </a:lnTo>
                    <a:lnTo>
                      <a:pt x="216" y="18"/>
                    </a:lnTo>
                    <a:lnTo>
                      <a:pt x="216" y="18"/>
                    </a:lnTo>
                    <a:lnTo>
                      <a:pt x="222" y="10"/>
                    </a:lnTo>
                    <a:lnTo>
                      <a:pt x="222" y="10"/>
                    </a:lnTo>
                    <a:lnTo>
                      <a:pt x="224" y="7"/>
                    </a:lnTo>
                    <a:lnTo>
                      <a:pt x="222" y="5"/>
                    </a:lnTo>
                    <a:lnTo>
                      <a:pt x="222" y="5"/>
                    </a:lnTo>
                    <a:lnTo>
                      <a:pt x="222" y="4"/>
                    </a:lnTo>
                    <a:lnTo>
                      <a:pt x="222" y="4"/>
                    </a:lnTo>
                    <a:lnTo>
                      <a:pt x="219" y="2"/>
                    </a:lnTo>
                    <a:lnTo>
                      <a:pt x="219" y="2"/>
                    </a:lnTo>
                    <a:lnTo>
                      <a:pt x="216" y="0"/>
                    </a:lnTo>
                    <a:lnTo>
                      <a:pt x="216" y="0"/>
                    </a:lnTo>
                    <a:lnTo>
                      <a:pt x="21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09" name="Freeform 17">
                <a:extLst>
                  <a:ext uri="{FF2B5EF4-FFF2-40B4-BE49-F238E27FC236}">
                    <a16:creationId xmlns:a16="http://schemas.microsoft.com/office/drawing/2014/main" xmlns="" id="{12704CDC-B883-4B01-9A1C-5610B034AA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5" y="1426"/>
                <a:ext cx="197" cy="91"/>
              </a:xfrm>
              <a:custGeom>
                <a:avLst/>
                <a:gdLst>
                  <a:gd name="T0" fmla="*/ 186 w 197"/>
                  <a:gd name="T1" fmla="*/ 0 h 91"/>
                  <a:gd name="T2" fmla="*/ 186 w 197"/>
                  <a:gd name="T3" fmla="*/ 0 h 91"/>
                  <a:gd name="T4" fmla="*/ 184 w 197"/>
                  <a:gd name="T5" fmla="*/ 0 h 91"/>
                  <a:gd name="T6" fmla="*/ 184 w 197"/>
                  <a:gd name="T7" fmla="*/ 0 h 91"/>
                  <a:gd name="T8" fmla="*/ 180 w 197"/>
                  <a:gd name="T9" fmla="*/ 2 h 91"/>
                  <a:gd name="T10" fmla="*/ 180 w 197"/>
                  <a:gd name="T11" fmla="*/ 2 h 91"/>
                  <a:gd name="T12" fmla="*/ 173 w 197"/>
                  <a:gd name="T13" fmla="*/ 2 h 91"/>
                  <a:gd name="T14" fmla="*/ 173 w 197"/>
                  <a:gd name="T15" fmla="*/ 2 h 91"/>
                  <a:gd name="T16" fmla="*/ 167 w 197"/>
                  <a:gd name="T17" fmla="*/ 5 h 91"/>
                  <a:gd name="T18" fmla="*/ 167 w 197"/>
                  <a:gd name="T19" fmla="*/ 5 h 91"/>
                  <a:gd name="T20" fmla="*/ 158 w 197"/>
                  <a:gd name="T21" fmla="*/ 6 h 91"/>
                  <a:gd name="T22" fmla="*/ 29 w 197"/>
                  <a:gd name="T23" fmla="*/ 61 h 91"/>
                  <a:gd name="T24" fmla="*/ 29 w 197"/>
                  <a:gd name="T25" fmla="*/ 61 h 91"/>
                  <a:gd name="T26" fmla="*/ 16 w 197"/>
                  <a:gd name="T27" fmla="*/ 68 h 91"/>
                  <a:gd name="T28" fmla="*/ 16 w 197"/>
                  <a:gd name="T29" fmla="*/ 68 h 91"/>
                  <a:gd name="T30" fmla="*/ 8 w 197"/>
                  <a:gd name="T31" fmla="*/ 76 h 91"/>
                  <a:gd name="T32" fmla="*/ 8 w 197"/>
                  <a:gd name="T33" fmla="*/ 76 h 91"/>
                  <a:gd name="T34" fmla="*/ 1 w 197"/>
                  <a:gd name="T35" fmla="*/ 83 h 91"/>
                  <a:gd name="T36" fmla="*/ 1 w 197"/>
                  <a:gd name="T37" fmla="*/ 83 h 91"/>
                  <a:gd name="T38" fmla="*/ 0 w 197"/>
                  <a:gd name="T39" fmla="*/ 86 h 91"/>
                  <a:gd name="T40" fmla="*/ 1 w 197"/>
                  <a:gd name="T41" fmla="*/ 87 h 91"/>
                  <a:gd name="T42" fmla="*/ 1 w 197"/>
                  <a:gd name="T43" fmla="*/ 87 h 91"/>
                  <a:gd name="T44" fmla="*/ 3 w 197"/>
                  <a:gd name="T45" fmla="*/ 89 h 91"/>
                  <a:gd name="T46" fmla="*/ 3 w 197"/>
                  <a:gd name="T47" fmla="*/ 89 h 91"/>
                  <a:gd name="T48" fmla="*/ 5 w 197"/>
                  <a:gd name="T49" fmla="*/ 91 h 91"/>
                  <a:gd name="T50" fmla="*/ 5 w 197"/>
                  <a:gd name="T51" fmla="*/ 91 h 91"/>
                  <a:gd name="T52" fmla="*/ 8 w 197"/>
                  <a:gd name="T53" fmla="*/ 91 h 91"/>
                  <a:gd name="T54" fmla="*/ 8 w 197"/>
                  <a:gd name="T55" fmla="*/ 91 h 91"/>
                  <a:gd name="T56" fmla="*/ 11 w 197"/>
                  <a:gd name="T57" fmla="*/ 91 h 91"/>
                  <a:gd name="T58" fmla="*/ 11 w 197"/>
                  <a:gd name="T59" fmla="*/ 91 h 91"/>
                  <a:gd name="T60" fmla="*/ 13 w 197"/>
                  <a:gd name="T61" fmla="*/ 91 h 91"/>
                  <a:gd name="T62" fmla="*/ 13 w 197"/>
                  <a:gd name="T63" fmla="*/ 91 h 91"/>
                  <a:gd name="T64" fmla="*/ 19 w 197"/>
                  <a:gd name="T65" fmla="*/ 91 h 91"/>
                  <a:gd name="T66" fmla="*/ 19 w 197"/>
                  <a:gd name="T67" fmla="*/ 91 h 91"/>
                  <a:gd name="T68" fmla="*/ 26 w 197"/>
                  <a:gd name="T69" fmla="*/ 89 h 91"/>
                  <a:gd name="T70" fmla="*/ 26 w 197"/>
                  <a:gd name="T71" fmla="*/ 89 h 91"/>
                  <a:gd name="T72" fmla="*/ 32 w 197"/>
                  <a:gd name="T73" fmla="*/ 87 h 91"/>
                  <a:gd name="T74" fmla="*/ 32 w 197"/>
                  <a:gd name="T75" fmla="*/ 87 h 91"/>
                  <a:gd name="T76" fmla="*/ 40 w 197"/>
                  <a:gd name="T77" fmla="*/ 84 h 91"/>
                  <a:gd name="T78" fmla="*/ 171 w 197"/>
                  <a:gd name="T79" fmla="*/ 27 h 91"/>
                  <a:gd name="T80" fmla="*/ 171 w 197"/>
                  <a:gd name="T81" fmla="*/ 27 h 91"/>
                  <a:gd name="T82" fmla="*/ 183 w 197"/>
                  <a:gd name="T83" fmla="*/ 21 h 91"/>
                  <a:gd name="T84" fmla="*/ 183 w 197"/>
                  <a:gd name="T85" fmla="*/ 21 h 91"/>
                  <a:gd name="T86" fmla="*/ 192 w 197"/>
                  <a:gd name="T87" fmla="*/ 15 h 91"/>
                  <a:gd name="T88" fmla="*/ 192 w 197"/>
                  <a:gd name="T89" fmla="*/ 15 h 91"/>
                  <a:gd name="T90" fmla="*/ 197 w 197"/>
                  <a:gd name="T91" fmla="*/ 8 h 91"/>
                  <a:gd name="T92" fmla="*/ 197 w 197"/>
                  <a:gd name="T93" fmla="*/ 8 h 91"/>
                  <a:gd name="T94" fmla="*/ 197 w 197"/>
                  <a:gd name="T95" fmla="*/ 6 h 91"/>
                  <a:gd name="T96" fmla="*/ 197 w 197"/>
                  <a:gd name="T97" fmla="*/ 3 h 91"/>
                  <a:gd name="T98" fmla="*/ 197 w 197"/>
                  <a:gd name="T99" fmla="*/ 3 h 91"/>
                  <a:gd name="T100" fmla="*/ 196 w 197"/>
                  <a:gd name="T101" fmla="*/ 2 h 91"/>
                  <a:gd name="T102" fmla="*/ 196 w 197"/>
                  <a:gd name="T103" fmla="*/ 2 h 91"/>
                  <a:gd name="T104" fmla="*/ 192 w 197"/>
                  <a:gd name="T105" fmla="*/ 2 h 91"/>
                  <a:gd name="T106" fmla="*/ 192 w 197"/>
                  <a:gd name="T107" fmla="*/ 2 h 91"/>
                  <a:gd name="T108" fmla="*/ 189 w 197"/>
                  <a:gd name="T109" fmla="*/ 0 h 91"/>
                  <a:gd name="T110" fmla="*/ 189 w 197"/>
                  <a:gd name="T111" fmla="*/ 0 h 91"/>
                  <a:gd name="T112" fmla="*/ 186 w 197"/>
                  <a:gd name="T113" fmla="*/ 0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7" h="91">
                    <a:moveTo>
                      <a:pt x="186" y="0"/>
                    </a:moveTo>
                    <a:lnTo>
                      <a:pt x="186" y="0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73" y="2"/>
                    </a:lnTo>
                    <a:lnTo>
                      <a:pt x="173" y="2"/>
                    </a:lnTo>
                    <a:lnTo>
                      <a:pt x="167" y="5"/>
                    </a:lnTo>
                    <a:lnTo>
                      <a:pt x="167" y="5"/>
                    </a:lnTo>
                    <a:lnTo>
                      <a:pt x="158" y="6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16" y="68"/>
                    </a:lnTo>
                    <a:lnTo>
                      <a:pt x="16" y="68"/>
                    </a:lnTo>
                    <a:lnTo>
                      <a:pt x="8" y="76"/>
                    </a:lnTo>
                    <a:lnTo>
                      <a:pt x="8" y="76"/>
                    </a:lnTo>
                    <a:lnTo>
                      <a:pt x="1" y="83"/>
                    </a:lnTo>
                    <a:lnTo>
                      <a:pt x="1" y="83"/>
                    </a:lnTo>
                    <a:lnTo>
                      <a:pt x="0" y="86"/>
                    </a:lnTo>
                    <a:lnTo>
                      <a:pt x="1" y="87"/>
                    </a:lnTo>
                    <a:lnTo>
                      <a:pt x="1" y="87"/>
                    </a:lnTo>
                    <a:lnTo>
                      <a:pt x="3" y="89"/>
                    </a:lnTo>
                    <a:lnTo>
                      <a:pt x="3" y="89"/>
                    </a:lnTo>
                    <a:lnTo>
                      <a:pt x="5" y="91"/>
                    </a:lnTo>
                    <a:lnTo>
                      <a:pt x="5" y="91"/>
                    </a:lnTo>
                    <a:lnTo>
                      <a:pt x="8" y="91"/>
                    </a:lnTo>
                    <a:lnTo>
                      <a:pt x="8" y="91"/>
                    </a:lnTo>
                    <a:lnTo>
                      <a:pt x="11" y="91"/>
                    </a:lnTo>
                    <a:lnTo>
                      <a:pt x="11" y="91"/>
                    </a:lnTo>
                    <a:lnTo>
                      <a:pt x="13" y="91"/>
                    </a:lnTo>
                    <a:lnTo>
                      <a:pt x="13" y="91"/>
                    </a:lnTo>
                    <a:lnTo>
                      <a:pt x="19" y="91"/>
                    </a:lnTo>
                    <a:lnTo>
                      <a:pt x="19" y="91"/>
                    </a:lnTo>
                    <a:lnTo>
                      <a:pt x="26" y="89"/>
                    </a:lnTo>
                    <a:lnTo>
                      <a:pt x="26" y="89"/>
                    </a:lnTo>
                    <a:lnTo>
                      <a:pt x="32" y="87"/>
                    </a:lnTo>
                    <a:lnTo>
                      <a:pt x="32" y="87"/>
                    </a:lnTo>
                    <a:lnTo>
                      <a:pt x="40" y="84"/>
                    </a:lnTo>
                    <a:lnTo>
                      <a:pt x="171" y="27"/>
                    </a:lnTo>
                    <a:lnTo>
                      <a:pt x="171" y="27"/>
                    </a:lnTo>
                    <a:lnTo>
                      <a:pt x="183" y="21"/>
                    </a:lnTo>
                    <a:lnTo>
                      <a:pt x="183" y="21"/>
                    </a:lnTo>
                    <a:lnTo>
                      <a:pt x="192" y="15"/>
                    </a:lnTo>
                    <a:lnTo>
                      <a:pt x="192" y="15"/>
                    </a:lnTo>
                    <a:lnTo>
                      <a:pt x="197" y="8"/>
                    </a:lnTo>
                    <a:lnTo>
                      <a:pt x="197" y="8"/>
                    </a:lnTo>
                    <a:lnTo>
                      <a:pt x="197" y="6"/>
                    </a:lnTo>
                    <a:lnTo>
                      <a:pt x="197" y="3"/>
                    </a:lnTo>
                    <a:lnTo>
                      <a:pt x="197" y="3"/>
                    </a:lnTo>
                    <a:lnTo>
                      <a:pt x="196" y="2"/>
                    </a:lnTo>
                    <a:lnTo>
                      <a:pt x="196" y="2"/>
                    </a:lnTo>
                    <a:lnTo>
                      <a:pt x="192" y="2"/>
                    </a:lnTo>
                    <a:lnTo>
                      <a:pt x="192" y="2"/>
                    </a:lnTo>
                    <a:lnTo>
                      <a:pt x="189" y="0"/>
                    </a:lnTo>
                    <a:lnTo>
                      <a:pt x="189" y="0"/>
                    </a:lnTo>
                    <a:lnTo>
                      <a:pt x="18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0" name="Freeform 18">
                <a:extLst>
                  <a:ext uri="{FF2B5EF4-FFF2-40B4-BE49-F238E27FC236}">
                    <a16:creationId xmlns:a16="http://schemas.microsoft.com/office/drawing/2014/main" xmlns="" id="{0EF37CF9-53EE-4796-880C-500667BED3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62" y="1326"/>
                <a:ext cx="177" cy="81"/>
              </a:xfrm>
              <a:custGeom>
                <a:avLst/>
                <a:gdLst>
                  <a:gd name="T0" fmla="*/ 165 w 177"/>
                  <a:gd name="T1" fmla="*/ 0 h 81"/>
                  <a:gd name="T2" fmla="*/ 165 w 177"/>
                  <a:gd name="T3" fmla="*/ 0 h 81"/>
                  <a:gd name="T4" fmla="*/ 164 w 177"/>
                  <a:gd name="T5" fmla="*/ 0 h 81"/>
                  <a:gd name="T6" fmla="*/ 164 w 177"/>
                  <a:gd name="T7" fmla="*/ 0 h 81"/>
                  <a:gd name="T8" fmla="*/ 159 w 177"/>
                  <a:gd name="T9" fmla="*/ 0 h 81"/>
                  <a:gd name="T10" fmla="*/ 159 w 177"/>
                  <a:gd name="T11" fmla="*/ 0 h 81"/>
                  <a:gd name="T12" fmla="*/ 153 w 177"/>
                  <a:gd name="T13" fmla="*/ 1 h 81"/>
                  <a:gd name="T14" fmla="*/ 153 w 177"/>
                  <a:gd name="T15" fmla="*/ 1 h 81"/>
                  <a:gd name="T16" fmla="*/ 146 w 177"/>
                  <a:gd name="T17" fmla="*/ 3 h 81"/>
                  <a:gd name="T18" fmla="*/ 146 w 177"/>
                  <a:gd name="T19" fmla="*/ 3 h 81"/>
                  <a:gd name="T20" fmla="*/ 141 w 177"/>
                  <a:gd name="T21" fmla="*/ 4 h 81"/>
                  <a:gd name="T22" fmla="*/ 25 w 177"/>
                  <a:gd name="T23" fmla="*/ 55 h 81"/>
                  <a:gd name="T24" fmla="*/ 25 w 177"/>
                  <a:gd name="T25" fmla="*/ 55 h 81"/>
                  <a:gd name="T26" fmla="*/ 13 w 177"/>
                  <a:gd name="T27" fmla="*/ 59 h 81"/>
                  <a:gd name="T28" fmla="*/ 13 w 177"/>
                  <a:gd name="T29" fmla="*/ 59 h 81"/>
                  <a:gd name="T30" fmla="*/ 5 w 177"/>
                  <a:gd name="T31" fmla="*/ 66 h 81"/>
                  <a:gd name="T32" fmla="*/ 5 w 177"/>
                  <a:gd name="T33" fmla="*/ 66 h 81"/>
                  <a:gd name="T34" fmla="*/ 2 w 177"/>
                  <a:gd name="T35" fmla="*/ 72 h 81"/>
                  <a:gd name="T36" fmla="*/ 2 w 177"/>
                  <a:gd name="T37" fmla="*/ 72 h 81"/>
                  <a:gd name="T38" fmla="*/ 0 w 177"/>
                  <a:gd name="T39" fmla="*/ 74 h 81"/>
                  <a:gd name="T40" fmla="*/ 2 w 177"/>
                  <a:gd name="T41" fmla="*/ 77 h 81"/>
                  <a:gd name="T42" fmla="*/ 2 w 177"/>
                  <a:gd name="T43" fmla="*/ 77 h 81"/>
                  <a:gd name="T44" fmla="*/ 4 w 177"/>
                  <a:gd name="T45" fmla="*/ 79 h 81"/>
                  <a:gd name="T46" fmla="*/ 4 w 177"/>
                  <a:gd name="T47" fmla="*/ 79 h 81"/>
                  <a:gd name="T48" fmla="*/ 7 w 177"/>
                  <a:gd name="T49" fmla="*/ 79 h 81"/>
                  <a:gd name="T50" fmla="*/ 7 w 177"/>
                  <a:gd name="T51" fmla="*/ 79 h 81"/>
                  <a:gd name="T52" fmla="*/ 10 w 177"/>
                  <a:gd name="T53" fmla="*/ 81 h 81"/>
                  <a:gd name="T54" fmla="*/ 10 w 177"/>
                  <a:gd name="T55" fmla="*/ 81 h 81"/>
                  <a:gd name="T56" fmla="*/ 12 w 177"/>
                  <a:gd name="T57" fmla="*/ 81 h 81"/>
                  <a:gd name="T58" fmla="*/ 12 w 177"/>
                  <a:gd name="T59" fmla="*/ 81 h 81"/>
                  <a:gd name="T60" fmla="*/ 13 w 177"/>
                  <a:gd name="T61" fmla="*/ 81 h 81"/>
                  <a:gd name="T62" fmla="*/ 13 w 177"/>
                  <a:gd name="T63" fmla="*/ 81 h 81"/>
                  <a:gd name="T64" fmla="*/ 20 w 177"/>
                  <a:gd name="T65" fmla="*/ 79 h 81"/>
                  <a:gd name="T66" fmla="*/ 20 w 177"/>
                  <a:gd name="T67" fmla="*/ 79 h 81"/>
                  <a:gd name="T68" fmla="*/ 25 w 177"/>
                  <a:gd name="T69" fmla="*/ 79 h 81"/>
                  <a:gd name="T70" fmla="*/ 25 w 177"/>
                  <a:gd name="T71" fmla="*/ 79 h 81"/>
                  <a:gd name="T72" fmla="*/ 31 w 177"/>
                  <a:gd name="T73" fmla="*/ 76 h 81"/>
                  <a:gd name="T74" fmla="*/ 31 w 177"/>
                  <a:gd name="T75" fmla="*/ 76 h 81"/>
                  <a:gd name="T76" fmla="*/ 39 w 177"/>
                  <a:gd name="T77" fmla="*/ 74 h 81"/>
                  <a:gd name="T78" fmla="*/ 156 w 177"/>
                  <a:gd name="T79" fmla="*/ 24 h 81"/>
                  <a:gd name="T80" fmla="*/ 156 w 177"/>
                  <a:gd name="T81" fmla="*/ 24 h 81"/>
                  <a:gd name="T82" fmla="*/ 165 w 177"/>
                  <a:gd name="T83" fmla="*/ 17 h 81"/>
                  <a:gd name="T84" fmla="*/ 165 w 177"/>
                  <a:gd name="T85" fmla="*/ 17 h 81"/>
                  <a:gd name="T86" fmla="*/ 172 w 177"/>
                  <a:gd name="T87" fmla="*/ 12 h 81"/>
                  <a:gd name="T88" fmla="*/ 172 w 177"/>
                  <a:gd name="T89" fmla="*/ 12 h 81"/>
                  <a:gd name="T90" fmla="*/ 177 w 177"/>
                  <a:gd name="T91" fmla="*/ 6 h 81"/>
                  <a:gd name="T92" fmla="*/ 177 w 177"/>
                  <a:gd name="T93" fmla="*/ 6 h 81"/>
                  <a:gd name="T94" fmla="*/ 177 w 177"/>
                  <a:gd name="T95" fmla="*/ 4 h 81"/>
                  <a:gd name="T96" fmla="*/ 175 w 177"/>
                  <a:gd name="T97" fmla="*/ 3 h 81"/>
                  <a:gd name="T98" fmla="*/ 175 w 177"/>
                  <a:gd name="T99" fmla="*/ 3 h 81"/>
                  <a:gd name="T100" fmla="*/ 174 w 177"/>
                  <a:gd name="T101" fmla="*/ 1 h 81"/>
                  <a:gd name="T102" fmla="*/ 174 w 177"/>
                  <a:gd name="T103" fmla="*/ 1 h 81"/>
                  <a:gd name="T104" fmla="*/ 170 w 177"/>
                  <a:gd name="T105" fmla="*/ 0 h 81"/>
                  <a:gd name="T106" fmla="*/ 170 w 177"/>
                  <a:gd name="T107" fmla="*/ 0 h 81"/>
                  <a:gd name="T108" fmla="*/ 167 w 177"/>
                  <a:gd name="T109" fmla="*/ 0 h 81"/>
                  <a:gd name="T110" fmla="*/ 167 w 177"/>
                  <a:gd name="T111" fmla="*/ 0 h 81"/>
                  <a:gd name="T112" fmla="*/ 165 w 177"/>
                  <a:gd name="T113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77" h="81">
                    <a:moveTo>
                      <a:pt x="165" y="0"/>
                    </a:moveTo>
                    <a:lnTo>
                      <a:pt x="165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59" y="0"/>
                    </a:lnTo>
                    <a:lnTo>
                      <a:pt x="159" y="0"/>
                    </a:lnTo>
                    <a:lnTo>
                      <a:pt x="153" y="1"/>
                    </a:lnTo>
                    <a:lnTo>
                      <a:pt x="153" y="1"/>
                    </a:lnTo>
                    <a:lnTo>
                      <a:pt x="146" y="3"/>
                    </a:lnTo>
                    <a:lnTo>
                      <a:pt x="146" y="3"/>
                    </a:lnTo>
                    <a:lnTo>
                      <a:pt x="141" y="4"/>
                    </a:lnTo>
                    <a:lnTo>
                      <a:pt x="25" y="55"/>
                    </a:lnTo>
                    <a:lnTo>
                      <a:pt x="25" y="55"/>
                    </a:lnTo>
                    <a:lnTo>
                      <a:pt x="13" y="59"/>
                    </a:lnTo>
                    <a:lnTo>
                      <a:pt x="13" y="59"/>
                    </a:lnTo>
                    <a:lnTo>
                      <a:pt x="5" y="66"/>
                    </a:lnTo>
                    <a:lnTo>
                      <a:pt x="5" y="66"/>
                    </a:lnTo>
                    <a:lnTo>
                      <a:pt x="2" y="72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2" y="77"/>
                    </a:lnTo>
                    <a:lnTo>
                      <a:pt x="2" y="77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7" y="79"/>
                    </a:lnTo>
                    <a:lnTo>
                      <a:pt x="7" y="79"/>
                    </a:lnTo>
                    <a:lnTo>
                      <a:pt x="10" y="81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2" y="81"/>
                    </a:lnTo>
                    <a:lnTo>
                      <a:pt x="13" y="81"/>
                    </a:lnTo>
                    <a:lnTo>
                      <a:pt x="13" y="81"/>
                    </a:lnTo>
                    <a:lnTo>
                      <a:pt x="20" y="79"/>
                    </a:lnTo>
                    <a:lnTo>
                      <a:pt x="20" y="79"/>
                    </a:lnTo>
                    <a:lnTo>
                      <a:pt x="25" y="79"/>
                    </a:lnTo>
                    <a:lnTo>
                      <a:pt x="25" y="79"/>
                    </a:lnTo>
                    <a:lnTo>
                      <a:pt x="31" y="76"/>
                    </a:lnTo>
                    <a:lnTo>
                      <a:pt x="31" y="76"/>
                    </a:lnTo>
                    <a:lnTo>
                      <a:pt x="39" y="74"/>
                    </a:lnTo>
                    <a:lnTo>
                      <a:pt x="156" y="24"/>
                    </a:lnTo>
                    <a:lnTo>
                      <a:pt x="156" y="24"/>
                    </a:lnTo>
                    <a:lnTo>
                      <a:pt x="165" y="17"/>
                    </a:lnTo>
                    <a:lnTo>
                      <a:pt x="165" y="17"/>
                    </a:lnTo>
                    <a:lnTo>
                      <a:pt x="172" y="12"/>
                    </a:lnTo>
                    <a:lnTo>
                      <a:pt x="172" y="12"/>
                    </a:lnTo>
                    <a:lnTo>
                      <a:pt x="177" y="6"/>
                    </a:lnTo>
                    <a:lnTo>
                      <a:pt x="177" y="6"/>
                    </a:lnTo>
                    <a:lnTo>
                      <a:pt x="177" y="4"/>
                    </a:lnTo>
                    <a:lnTo>
                      <a:pt x="175" y="3"/>
                    </a:lnTo>
                    <a:lnTo>
                      <a:pt x="175" y="3"/>
                    </a:lnTo>
                    <a:lnTo>
                      <a:pt x="174" y="1"/>
                    </a:lnTo>
                    <a:lnTo>
                      <a:pt x="174" y="1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1" name="Freeform 19">
                <a:extLst>
                  <a:ext uri="{FF2B5EF4-FFF2-40B4-BE49-F238E27FC236}">
                    <a16:creationId xmlns:a16="http://schemas.microsoft.com/office/drawing/2014/main" xmlns="" id="{D2A3A4D3-ED36-44DE-919B-EC370B73F1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92" y="1277"/>
                <a:ext cx="41" cy="31"/>
              </a:xfrm>
              <a:custGeom>
                <a:avLst/>
                <a:gdLst>
                  <a:gd name="T0" fmla="*/ 39 w 41"/>
                  <a:gd name="T1" fmla="*/ 0 h 31"/>
                  <a:gd name="T2" fmla="*/ 20 w 41"/>
                  <a:gd name="T3" fmla="*/ 8 h 31"/>
                  <a:gd name="T4" fmla="*/ 20 w 41"/>
                  <a:gd name="T5" fmla="*/ 8 h 31"/>
                  <a:gd name="T6" fmla="*/ 10 w 41"/>
                  <a:gd name="T7" fmla="*/ 13 h 31"/>
                  <a:gd name="T8" fmla="*/ 10 w 41"/>
                  <a:gd name="T9" fmla="*/ 13 h 31"/>
                  <a:gd name="T10" fmla="*/ 4 w 41"/>
                  <a:gd name="T11" fmla="*/ 18 h 31"/>
                  <a:gd name="T12" fmla="*/ 4 w 41"/>
                  <a:gd name="T13" fmla="*/ 18 h 31"/>
                  <a:gd name="T14" fmla="*/ 0 w 41"/>
                  <a:gd name="T15" fmla="*/ 23 h 31"/>
                  <a:gd name="T16" fmla="*/ 0 w 41"/>
                  <a:gd name="T17" fmla="*/ 23 h 31"/>
                  <a:gd name="T18" fmla="*/ 0 w 41"/>
                  <a:gd name="T19" fmla="*/ 26 h 31"/>
                  <a:gd name="T20" fmla="*/ 0 w 41"/>
                  <a:gd name="T21" fmla="*/ 27 h 31"/>
                  <a:gd name="T22" fmla="*/ 0 w 41"/>
                  <a:gd name="T23" fmla="*/ 27 h 31"/>
                  <a:gd name="T24" fmla="*/ 2 w 41"/>
                  <a:gd name="T25" fmla="*/ 29 h 31"/>
                  <a:gd name="T26" fmla="*/ 2 w 41"/>
                  <a:gd name="T27" fmla="*/ 29 h 31"/>
                  <a:gd name="T28" fmla="*/ 5 w 41"/>
                  <a:gd name="T29" fmla="*/ 29 h 31"/>
                  <a:gd name="T30" fmla="*/ 5 w 41"/>
                  <a:gd name="T31" fmla="*/ 29 h 31"/>
                  <a:gd name="T32" fmla="*/ 8 w 41"/>
                  <a:gd name="T33" fmla="*/ 31 h 31"/>
                  <a:gd name="T34" fmla="*/ 8 w 41"/>
                  <a:gd name="T35" fmla="*/ 31 h 31"/>
                  <a:gd name="T36" fmla="*/ 10 w 41"/>
                  <a:gd name="T37" fmla="*/ 31 h 31"/>
                  <a:gd name="T38" fmla="*/ 10 w 41"/>
                  <a:gd name="T39" fmla="*/ 31 h 31"/>
                  <a:gd name="T40" fmla="*/ 13 w 41"/>
                  <a:gd name="T41" fmla="*/ 31 h 31"/>
                  <a:gd name="T42" fmla="*/ 13 w 41"/>
                  <a:gd name="T43" fmla="*/ 31 h 31"/>
                  <a:gd name="T44" fmla="*/ 18 w 41"/>
                  <a:gd name="T45" fmla="*/ 29 h 31"/>
                  <a:gd name="T46" fmla="*/ 18 w 41"/>
                  <a:gd name="T47" fmla="*/ 29 h 31"/>
                  <a:gd name="T48" fmla="*/ 23 w 41"/>
                  <a:gd name="T49" fmla="*/ 29 h 31"/>
                  <a:gd name="T50" fmla="*/ 23 w 41"/>
                  <a:gd name="T51" fmla="*/ 29 h 31"/>
                  <a:gd name="T52" fmla="*/ 29 w 41"/>
                  <a:gd name="T53" fmla="*/ 27 h 31"/>
                  <a:gd name="T54" fmla="*/ 29 w 41"/>
                  <a:gd name="T55" fmla="*/ 27 h 31"/>
                  <a:gd name="T56" fmla="*/ 36 w 41"/>
                  <a:gd name="T57" fmla="*/ 24 h 31"/>
                  <a:gd name="T58" fmla="*/ 41 w 41"/>
                  <a:gd name="T59" fmla="*/ 23 h 31"/>
                  <a:gd name="T60" fmla="*/ 39 w 41"/>
                  <a:gd name="T61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41" h="31">
                    <a:moveTo>
                      <a:pt x="39" y="0"/>
                    </a:moveTo>
                    <a:lnTo>
                      <a:pt x="20" y="8"/>
                    </a:lnTo>
                    <a:lnTo>
                      <a:pt x="20" y="8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4" y="18"/>
                    </a:lnTo>
                    <a:lnTo>
                      <a:pt x="4" y="18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0" y="27"/>
                    </a:lnTo>
                    <a:lnTo>
                      <a:pt x="0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5" y="29"/>
                    </a:lnTo>
                    <a:lnTo>
                      <a:pt x="5" y="29"/>
                    </a:lnTo>
                    <a:lnTo>
                      <a:pt x="8" y="31"/>
                    </a:lnTo>
                    <a:lnTo>
                      <a:pt x="8" y="31"/>
                    </a:lnTo>
                    <a:lnTo>
                      <a:pt x="10" y="31"/>
                    </a:lnTo>
                    <a:lnTo>
                      <a:pt x="10" y="31"/>
                    </a:lnTo>
                    <a:lnTo>
                      <a:pt x="13" y="31"/>
                    </a:lnTo>
                    <a:lnTo>
                      <a:pt x="13" y="31"/>
                    </a:lnTo>
                    <a:lnTo>
                      <a:pt x="18" y="29"/>
                    </a:lnTo>
                    <a:lnTo>
                      <a:pt x="18" y="29"/>
                    </a:lnTo>
                    <a:lnTo>
                      <a:pt x="23" y="29"/>
                    </a:lnTo>
                    <a:lnTo>
                      <a:pt x="23" y="29"/>
                    </a:lnTo>
                    <a:lnTo>
                      <a:pt x="29" y="27"/>
                    </a:lnTo>
                    <a:lnTo>
                      <a:pt x="29" y="27"/>
                    </a:lnTo>
                    <a:lnTo>
                      <a:pt x="36" y="24"/>
                    </a:lnTo>
                    <a:lnTo>
                      <a:pt x="41" y="23"/>
                    </a:lnTo>
                    <a:lnTo>
                      <a:pt x="3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2" name="Freeform 20">
                <a:extLst>
                  <a:ext uri="{FF2B5EF4-FFF2-40B4-BE49-F238E27FC236}">
                    <a16:creationId xmlns:a16="http://schemas.microsoft.com/office/drawing/2014/main" xmlns="" id="{98021953-4E99-4F91-A658-B162BCC1DA7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66" y="1513"/>
                <a:ext cx="580" cy="948"/>
              </a:xfrm>
              <a:custGeom>
                <a:avLst/>
                <a:gdLst>
                  <a:gd name="T0" fmla="*/ 173 w 580"/>
                  <a:gd name="T1" fmla="*/ 718 h 948"/>
                  <a:gd name="T2" fmla="*/ 168 w 580"/>
                  <a:gd name="T3" fmla="*/ 718 h 948"/>
                  <a:gd name="T4" fmla="*/ 149 w 580"/>
                  <a:gd name="T5" fmla="*/ 724 h 948"/>
                  <a:gd name="T6" fmla="*/ 107 w 580"/>
                  <a:gd name="T7" fmla="*/ 757 h 948"/>
                  <a:gd name="T8" fmla="*/ 1 w 580"/>
                  <a:gd name="T9" fmla="*/ 928 h 948"/>
                  <a:gd name="T10" fmla="*/ 3 w 580"/>
                  <a:gd name="T11" fmla="*/ 943 h 948"/>
                  <a:gd name="T12" fmla="*/ 18 w 580"/>
                  <a:gd name="T13" fmla="*/ 948 h 948"/>
                  <a:gd name="T14" fmla="*/ 24 w 580"/>
                  <a:gd name="T15" fmla="*/ 948 h 948"/>
                  <a:gd name="T16" fmla="*/ 27 w 580"/>
                  <a:gd name="T17" fmla="*/ 946 h 948"/>
                  <a:gd name="T18" fmla="*/ 70 w 580"/>
                  <a:gd name="T19" fmla="*/ 927 h 948"/>
                  <a:gd name="T20" fmla="*/ 94 w 580"/>
                  <a:gd name="T21" fmla="*/ 902 h 948"/>
                  <a:gd name="T22" fmla="*/ 193 w 580"/>
                  <a:gd name="T23" fmla="*/ 734 h 948"/>
                  <a:gd name="T24" fmla="*/ 189 w 580"/>
                  <a:gd name="T25" fmla="*/ 721 h 948"/>
                  <a:gd name="T26" fmla="*/ 325 w 580"/>
                  <a:gd name="T27" fmla="*/ 472 h 948"/>
                  <a:gd name="T28" fmla="*/ 321 w 580"/>
                  <a:gd name="T29" fmla="*/ 472 h 948"/>
                  <a:gd name="T30" fmla="*/ 301 w 580"/>
                  <a:gd name="T31" fmla="*/ 477 h 948"/>
                  <a:gd name="T32" fmla="*/ 270 w 580"/>
                  <a:gd name="T33" fmla="*/ 498 h 948"/>
                  <a:gd name="T34" fmla="*/ 181 w 580"/>
                  <a:gd name="T35" fmla="*/ 635 h 948"/>
                  <a:gd name="T36" fmla="*/ 181 w 580"/>
                  <a:gd name="T37" fmla="*/ 650 h 948"/>
                  <a:gd name="T38" fmla="*/ 196 w 580"/>
                  <a:gd name="T39" fmla="*/ 656 h 948"/>
                  <a:gd name="T40" fmla="*/ 201 w 580"/>
                  <a:gd name="T41" fmla="*/ 656 h 948"/>
                  <a:gd name="T42" fmla="*/ 206 w 580"/>
                  <a:gd name="T43" fmla="*/ 655 h 948"/>
                  <a:gd name="T44" fmla="*/ 241 w 580"/>
                  <a:gd name="T45" fmla="*/ 638 h 948"/>
                  <a:gd name="T46" fmla="*/ 337 w 580"/>
                  <a:gd name="T47" fmla="*/ 494 h 948"/>
                  <a:gd name="T48" fmla="*/ 342 w 580"/>
                  <a:gd name="T49" fmla="*/ 480 h 948"/>
                  <a:gd name="T50" fmla="*/ 334 w 580"/>
                  <a:gd name="T51" fmla="*/ 472 h 948"/>
                  <a:gd name="T52" fmla="*/ 444 w 580"/>
                  <a:gd name="T53" fmla="*/ 269 h 948"/>
                  <a:gd name="T54" fmla="*/ 424 w 580"/>
                  <a:gd name="T55" fmla="*/ 274 h 948"/>
                  <a:gd name="T56" fmla="*/ 398 w 580"/>
                  <a:gd name="T57" fmla="*/ 290 h 948"/>
                  <a:gd name="T58" fmla="*/ 324 w 580"/>
                  <a:gd name="T59" fmla="*/ 409 h 948"/>
                  <a:gd name="T60" fmla="*/ 329 w 580"/>
                  <a:gd name="T61" fmla="*/ 418 h 948"/>
                  <a:gd name="T62" fmla="*/ 342 w 580"/>
                  <a:gd name="T63" fmla="*/ 421 h 948"/>
                  <a:gd name="T64" fmla="*/ 346 w 580"/>
                  <a:gd name="T65" fmla="*/ 421 h 948"/>
                  <a:gd name="T66" fmla="*/ 364 w 580"/>
                  <a:gd name="T67" fmla="*/ 415 h 948"/>
                  <a:gd name="T68" fmla="*/ 398 w 580"/>
                  <a:gd name="T69" fmla="*/ 392 h 948"/>
                  <a:gd name="T70" fmla="*/ 463 w 580"/>
                  <a:gd name="T71" fmla="*/ 281 h 948"/>
                  <a:gd name="T72" fmla="*/ 458 w 580"/>
                  <a:gd name="T73" fmla="*/ 272 h 948"/>
                  <a:gd name="T74" fmla="*/ 549 w 580"/>
                  <a:gd name="T75" fmla="*/ 101 h 948"/>
                  <a:gd name="T76" fmla="*/ 541 w 580"/>
                  <a:gd name="T77" fmla="*/ 102 h 948"/>
                  <a:gd name="T78" fmla="*/ 515 w 580"/>
                  <a:gd name="T79" fmla="*/ 112 h 948"/>
                  <a:gd name="T80" fmla="*/ 445 w 580"/>
                  <a:gd name="T81" fmla="*/ 211 h 948"/>
                  <a:gd name="T82" fmla="*/ 445 w 580"/>
                  <a:gd name="T83" fmla="*/ 224 h 948"/>
                  <a:gd name="T84" fmla="*/ 457 w 580"/>
                  <a:gd name="T85" fmla="*/ 229 h 948"/>
                  <a:gd name="T86" fmla="*/ 465 w 580"/>
                  <a:gd name="T87" fmla="*/ 227 h 948"/>
                  <a:gd name="T88" fmla="*/ 494 w 580"/>
                  <a:gd name="T89" fmla="*/ 216 h 948"/>
                  <a:gd name="T90" fmla="*/ 560 w 580"/>
                  <a:gd name="T91" fmla="*/ 117 h 948"/>
                  <a:gd name="T92" fmla="*/ 562 w 580"/>
                  <a:gd name="T93" fmla="*/ 106 h 948"/>
                  <a:gd name="T94" fmla="*/ 544 w 580"/>
                  <a:gd name="T95" fmla="*/ 52 h 948"/>
                  <a:gd name="T96" fmla="*/ 544 w 580"/>
                  <a:gd name="T97" fmla="*/ 64 h 948"/>
                  <a:gd name="T98" fmla="*/ 555 w 580"/>
                  <a:gd name="T99" fmla="*/ 67 h 948"/>
                  <a:gd name="T100" fmla="*/ 564 w 580"/>
                  <a:gd name="T101" fmla="*/ 67 h 948"/>
                  <a:gd name="T102" fmla="*/ 576 w 580"/>
                  <a:gd name="T103" fmla="*/ 0 h 9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580" h="948">
                    <a:moveTo>
                      <a:pt x="176" y="718"/>
                    </a:moveTo>
                    <a:lnTo>
                      <a:pt x="176" y="718"/>
                    </a:lnTo>
                    <a:lnTo>
                      <a:pt x="175" y="718"/>
                    </a:lnTo>
                    <a:lnTo>
                      <a:pt x="175" y="718"/>
                    </a:lnTo>
                    <a:lnTo>
                      <a:pt x="173" y="718"/>
                    </a:lnTo>
                    <a:lnTo>
                      <a:pt x="173" y="718"/>
                    </a:lnTo>
                    <a:lnTo>
                      <a:pt x="172" y="718"/>
                    </a:lnTo>
                    <a:lnTo>
                      <a:pt x="172" y="718"/>
                    </a:lnTo>
                    <a:lnTo>
                      <a:pt x="168" y="718"/>
                    </a:lnTo>
                    <a:lnTo>
                      <a:pt x="168" y="718"/>
                    </a:lnTo>
                    <a:lnTo>
                      <a:pt x="167" y="719"/>
                    </a:lnTo>
                    <a:lnTo>
                      <a:pt x="167" y="719"/>
                    </a:lnTo>
                    <a:lnTo>
                      <a:pt x="157" y="721"/>
                    </a:lnTo>
                    <a:lnTo>
                      <a:pt x="149" y="724"/>
                    </a:lnTo>
                    <a:lnTo>
                      <a:pt x="149" y="724"/>
                    </a:lnTo>
                    <a:lnTo>
                      <a:pt x="129" y="736"/>
                    </a:lnTo>
                    <a:lnTo>
                      <a:pt x="129" y="736"/>
                    </a:lnTo>
                    <a:lnTo>
                      <a:pt x="113" y="749"/>
                    </a:lnTo>
                    <a:lnTo>
                      <a:pt x="113" y="749"/>
                    </a:lnTo>
                    <a:lnTo>
                      <a:pt x="107" y="757"/>
                    </a:lnTo>
                    <a:lnTo>
                      <a:pt x="100" y="765"/>
                    </a:lnTo>
                    <a:lnTo>
                      <a:pt x="6" y="915"/>
                    </a:lnTo>
                    <a:lnTo>
                      <a:pt x="6" y="915"/>
                    </a:lnTo>
                    <a:lnTo>
                      <a:pt x="3" y="922"/>
                    </a:lnTo>
                    <a:lnTo>
                      <a:pt x="1" y="928"/>
                    </a:lnTo>
                    <a:lnTo>
                      <a:pt x="1" y="928"/>
                    </a:lnTo>
                    <a:lnTo>
                      <a:pt x="0" y="935"/>
                    </a:lnTo>
                    <a:lnTo>
                      <a:pt x="1" y="940"/>
                    </a:lnTo>
                    <a:lnTo>
                      <a:pt x="1" y="940"/>
                    </a:lnTo>
                    <a:lnTo>
                      <a:pt x="3" y="943"/>
                    </a:lnTo>
                    <a:lnTo>
                      <a:pt x="8" y="946"/>
                    </a:lnTo>
                    <a:lnTo>
                      <a:pt x="8" y="946"/>
                    </a:lnTo>
                    <a:lnTo>
                      <a:pt x="11" y="948"/>
                    </a:lnTo>
                    <a:lnTo>
                      <a:pt x="18" y="948"/>
                    </a:lnTo>
                    <a:lnTo>
                      <a:pt x="18" y="948"/>
                    </a:lnTo>
                    <a:lnTo>
                      <a:pt x="19" y="948"/>
                    </a:lnTo>
                    <a:lnTo>
                      <a:pt x="19" y="948"/>
                    </a:lnTo>
                    <a:lnTo>
                      <a:pt x="21" y="948"/>
                    </a:lnTo>
                    <a:lnTo>
                      <a:pt x="21" y="948"/>
                    </a:lnTo>
                    <a:lnTo>
                      <a:pt x="24" y="948"/>
                    </a:lnTo>
                    <a:lnTo>
                      <a:pt x="24" y="948"/>
                    </a:lnTo>
                    <a:lnTo>
                      <a:pt x="26" y="948"/>
                    </a:lnTo>
                    <a:lnTo>
                      <a:pt x="26" y="948"/>
                    </a:lnTo>
                    <a:lnTo>
                      <a:pt x="27" y="946"/>
                    </a:lnTo>
                    <a:lnTo>
                      <a:pt x="27" y="946"/>
                    </a:lnTo>
                    <a:lnTo>
                      <a:pt x="39" y="943"/>
                    </a:lnTo>
                    <a:lnTo>
                      <a:pt x="48" y="940"/>
                    </a:lnTo>
                    <a:lnTo>
                      <a:pt x="48" y="940"/>
                    </a:lnTo>
                    <a:lnTo>
                      <a:pt x="60" y="933"/>
                    </a:lnTo>
                    <a:lnTo>
                      <a:pt x="70" y="927"/>
                    </a:lnTo>
                    <a:lnTo>
                      <a:pt x="70" y="927"/>
                    </a:lnTo>
                    <a:lnTo>
                      <a:pt x="79" y="919"/>
                    </a:lnTo>
                    <a:lnTo>
                      <a:pt x="87" y="911"/>
                    </a:lnTo>
                    <a:lnTo>
                      <a:pt x="87" y="911"/>
                    </a:lnTo>
                    <a:lnTo>
                      <a:pt x="94" y="902"/>
                    </a:lnTo>
                    <a:lnTo>
                      <a:pt x="100" y="894"/>
                    </a:lnTo>
                    <a:lnTo>
                      <a:pt x="188" y="745"/>
                    </a:lnTo>
                    <a:lnTo>
                      <a:pt x="188" y="745"/>
                    </a:lnTo>
                    <a:lnTo>
                      <a:pt x="191" y="739"/>
                    </a:lnTo>
                    <a:lnTo>
                      <a:pt x="193" y="734"/>
                    </a:lnTo>
                    <a:lnTo>
                      <a:pt x="193" y="734"/>
                    </a:lnTo>
                    <a:lnTo>
                      <a:pt x="193" y="729"/>
                    </a:lnTo>
                    <a:lnTo>
                      <a:pt x="193" y="724"/>
                    </a:lnTo>
                    <a:lnTo>
                      <a:pt x="193" y="724"/>
                    </a:lnTo>
                    <a:lnTo>
                      <a:pt x="189" y="721"/>
                    </a:lnTo>
                    <a:lnTo>
                      <a:pt x="186" y="719"/>
                    </a:lnTo>
                    <a:lnTo>
                      <a:pt x="186" y="719"/>
                    </a:lnTo>
                    <a:lnTo>
                      <a:pt x="176" y="718"/>
                    </a:lnTo>
                    <a:close/>
                    <a:moveTo>
                      <a:pt x="325" y="472"/>
                    </a:moveTo>
                    <a:lnTo>
                      <a:pt x="325" y="472"/>
                    </a:lnTo>
                    <a:lnTo>
                      <a:pt x="324" y="472"/>
                    </a:lnTo>
                    <a:lnTo>
                      <a:pt x="322" y="472"/>
                    </a:lnTo>
                    <a:lnTo>
                      <a:pt x="322" y="472"/>
                    </a:lnTo>
                    <a:lnTo>
                      <a:pt x="321" y="472"/>
                    </a:lnTo>
                    <a:lnTo>
                      <a:pt x="321" y="472"/>
                    </a:lnTo>
                    <a:lnTo>
                      <a:pt x="319" y="472"/>
                    </a:lnTo>
                    <a:lnTo>
                      <a:pt x="319" y="472"/>
                    </a:lnTo>
                    <a:lnTo>
                      <a:pt x="317" y="472"/>
                    </a:lnTo>
                    <a:lnTo>
                      <a:pt x="317" y="472"/>
                    </a:lnTo>
                    <a:lnTo>
                      <a:pt x="301" y="477"/>
                    </a:lnTo>
                    <a:lnTo>
                      <a:pt x="301" y="477"/>
                    </a:lnTo>
                    <a:lnTo>
                      <a:pt x="285" y="486"/>
                    </a:lnTo>
                    <a:lnTo>
                      <a:pt x="285" y="486"/>
                    </a:lnTo>
                    <a:lnTo>
                      <a:pt x="270" y="498"/>
                    </a:lnTo>
                    <a:lnTo>
                      <a:pt x="270" y="498"/>
                    </a:lnTo>
                    <a:lnTo>
                      <a:pt x="264" y="502"/>
                    </a:lnTo>
                    <a:lnTo>
                      <a:pt x="261" y="509"/>
                    </a:lnTo>
                    <a:lnTo>
                      <a:pt x="185" y="630"/>
                    </a:lnTo>
                    <a:lnTo>
                      <a:pt x="185" y="630"/>
                    </a:lnTo>
                    <a:lnTo>
                      <a:pt x="181" y="635"/>
                    </a:lnTo>
                    <a:lnTo>
                      <a:pt x="180" y="642"/>
                    </a:lnTo>
                    <a:lnTo>
                      <a:pt x="180" y="642"/>
                    </a:lnTo>
                    <a:lnTo>
                      <a:pt x="180" y="645"/>
                    </a:lnTo>
                    <a:lnTo>
                      <a:pt x="181" y="650"/>
                    </a:lnTo>
                    <a:lnTo>
                      <a:pt x="181" y="650"/>
                    </a:lnTo>
                    <a:lnTo>
                      <a:pt x="183" y="653"/>
                    </a:lnTo>
                    <a:lnTo>
                      <a:pt x="186" y="655"/>
                    </a:lnTo>
                    <a:lnTo>
                      <a:pt x="186" y="655"/>
                    </a:lnTo>
                    <a:lnTo>
                      <a:pt x="196" y="656"/>
                    </a:lnTo>
                    <a:lnTo>
                      <a:pt x="196" y="656"/>
                    </a:lnTo>
                    <a:lnTo>
                      <a:pt x="197" y="656"/>
                    </a:lnTo>
                    <a:lnTo>
                      <a:pt x="197" y="656"/>
                    </a:lnTo>
                    <a:lnTo>
                      <a:pt x="199" y="656"/>
                    </a:lnTo>
                    <a:lnTo>
                      <a:pt x="199" y="656"/>
                    </a:lnTo>
                    <a:lnTo>
                      <a:pt x="201" y="656"/>
                    </a:lnTo>
                    <a:lnTo>
                      <a:pt x="201" y="656"/>
                    </a:lnTo>
                    <a:lnTo>
                      <a:pt x="204" y="655"/>
                    </a:lnTo>
                    <a:lnTo>
                      <a:pt x="204" y="655"/>
                    </a:lnTo>
                    <a:lnTo>
                      <a:pt x="206" y="655"/>
                    </a:lnTo>
                    <a:lnTo>
                      <a:pt x="206" y="655"/>
                    </a:lnTo>
                    <a:lnTo>
                      <a:pt x="214" y="653"/>
                    </a:lnTo>
                    <a:lnTo>
                      <a:pt x="223" y="650"/>
                    </a:lnTo>
                    <a:lnTo>
                      <a:pt x="223" y="650"/>
                    </a:lnTo>
                    <a:lnTo>
                      <a:pt x="241" y="638"/>
                    </a:lnTo>
                    <a:lnTo>
                      <a:pt x="241" y="638"/>
                    </a:lnTo>
                    <a:lnTo>
                      <a:pt x="256" y="627"/>
                    </a:lnTo>
                    <a:lnTo>
                      <a:pt x="256" y="627"/>
                    </a:lnTo>
                    <a:lnTo>
                      <a:pt x="262" y="621"/>
                    </a:lnTo>
                    <a:lnTo>
                      <a:pt x="267" y="613"/>
                    </a:lnTo>
                    <a:lnTo>
                      <a:pt x="337" y="494"/>
                    </a:lnTo>
                    <a:lnTo>
                      <a:pt x="337" y="494"/>
                    </a:lnTo>
                    <a:lnTo>
                      <a:pt x="340" y="489"/>
                    </a:lnTo>
                    <a:lnTo>
                      <a:pt x="342" y="485"/>
                    </a:lnTo>
                    <a:lnTo>
                      <a:pt x="342" y="485"/>
                    </a:lnTo>
                    <a:lnTo>
                      <a:pt x="342" y="480"/>
                    </a:lnTo>
                    <a:lnTo>
                      <a:pt x="340" y="477"/>
                    </a:lnTo>
                    <a:lnTo>
                      <a:pt x="340" y="477"/>
                    </a:lnTo>
                    <a:lnTo>
                      <a:pt x="337" y="475"/>
                    </a:lnTo>
                    <a:lnTo>
                      <a:pt x="334" y="472"/>
                    </a:lnTo>
                    <a:lnTo>
                      <a:pt x="334" y="472"/>
                    </a:lnTo>
                    <a:lnTo>
                      <a:pt x="325" y="472"/>
                    </a:lnTo>
                    <a:close/>
                    <a:moveTo>
                      <a:pt x="447" y="269"/>
                    </a:moveTo>
                    <a:lnTo>
                      <a:pt x="447" y="269"/>
                    </a:lnTo>
                    <a:lnTo>
                      <a:pt x="445" y="269"/>
                    </a:lnTo>
                    <a:lnTo>
                      <a:pt x="444" y="269"/>
                    </a:lnTo>
                    <a:lnTo>
                      <a:pt x="442" y="269"/>
                    </a:lnTo>
                    <a:lnTo>
                      <a:pt x="440" y="271"/>
                    </a:lnTo>
                    <a:lnTo>
                      <a:pt x="439" y="271"/>
                    </a:lnTo>
                    <a:lnTo>
                      <a:pt x="439" y="271"/>
                    </a:lnTo>
                    <a:lnTo>
                      <a:pt x="424" y="274"/>
                    </a:lnTo>
                    <a:lnTo>
                      <a:pt x="424" y="274"/>
                    </a:lnTo>
                    <a:lnTo>
                      <a:pt x="411" y="282"/>
                    </a:lnTo>
                    <a:lnTo>
                      <a:pt x="411" y="282"/>
                    </a:lnTo>
                    <a:lnTo>
                      <a:pt x="398" y="290"/>
                    </a:lnTo>
                    <a:lnTo>
                      <a:pt x="398" y="290"/>
                    </a:lnTo>
                    <a:lnTo>
                      <a:pt x="390" y="302"/>
                    </a:lnTo>
                    <a:lnTo>
                      <a:pt x="327" y="400"/>
                    </a:lnTo>
                    <a:lnTo>
                      <a:pt x="327" y="400"/>
                    </a:lnTo>
                    <a:lnTo>
                      <a:pt x="325" y="405"/>
                    </a:lnTo>
                    <a:lnTo>
                      <a:pt x="324" y="409"/>
                    </a:lnTo>
                    <a:lnTo>
                      <a:pt x="324" y="409"/>
                    </a:lnTo>
                    <a:lnTo>
                      <a:pt x="324" y="413"/>
                    </a:lnTo>
                    <a:lnTo>
                      <a:pt x="325" y="417"/>
                    </a:lnTo>
                    <a:lnTo>
                      <a:pt x="325" y="417"/>
                    </a:lnTo>
                    <a:lnTo>
                      <a:pt x="329" y="418"/>
                    </a:lnTo>
                    <a:lnTo>
                      <a:pt x="332" y="420"/>
                    </a:lnTo>
                    <a:lnTo>
                      <a:pt x="332" y="420"/>
                    </a:lnTo>
                    <a:lnTo>
                      <a:pt x="340" y="421"/>
                    </a:lnTo>
                    <a:lnTo>
                      <a:pt x="340" y="421"/>
                    </a:lnTo>
                    <a:lnTo>
                      <a:pt x="342" y="421"/>
                    </a:lnTo>
                    <a:lnTo>
                      <a:pt x="343" y="421"/>
                    </a:lnTo>
                    <a:lnTo>
                      <a:pt x="343" y="421"/>
                    </a:lnTo>
                    <a:lnTo>
                      <a:pt x="345" y="421"/>
                    </a:lnTo>
                    <a:lnTo>
                      <a:pt x="345" y="421"/>
                    </a:lnTo>
                    <a:lnTo>
                      <a:pt x="346" y="421"/>
                    </a:lnTo>
                    <a:lnTo>
                      <a:pt x="346" y="421"/>
                    </a:lnTo>
                    <a:lnTo>
                      <a:pt x="348" y="420"/>
                    </a:lnTo>
                    <a:lnTo>
                      <a:pt x="348" y="420"/>
                    </a:lnTo>
                    <a:lnTo>
                      <a:pt x="364" y="415"/>
                    </a:lnTo>
                    <a:lnTo>
                      <a:pt x="364" y="415"/>
                    </a:lnTo>
                    <a:lnTo>
                      <a:pt x="379" y="407"/>
                    </a:lnTo>
                    <a:lnTo>
                      <a:pt x="379" y="407"/>
                    </a:lnTo>
                    <a:lnTo>
                      <a:pt x="392" y="397"/>
                    </a:lnTo>
                    <a:lnTo>
                      <a:pt x="392" y="397"/>
                    </a:lnTo>
                    <a:lnTo>
                      <a:pt x="398" y="392"/>
                    </a:lnTo>
                    <a:lnTo>
                      <a:pt x="402" y="386"/>
                    </a:lnTo>
                    <a:lnTo>
                      <a:pt x="460" y="289"/>
                    </a:lnTo>
                    <a:lnTo>
                      <a:pt x="460" y="289"/>
                    </a:lnTo>
                    <a:lnTo>
                      <a:pt x="461" y="284"/>
                    </a:lnTo>
                    <a:lnTo>
                      <a:pt x="463" y="281"/>
                    </a:lnTo>
                    <a:lnTo>
                      <a:pt x="463" y="281"/>
                    </a:lnTo>
                    <a:lnTo>
                      <a:pt x="461" y="277"/>
                    </a:lnTo>
                    <a:lnTo>
                      <a:pt x="461" y="274"/>
                    </a:lnTo>
                    <a:lnTo>
                      <a:pt x="461" y="274"/>
                    </a:lnTo>
                    <a:lnTo>
                      <a:pt x="458" y="272"/>
                    </a:lnTo>
                    <a:lnTo>
                      <a:pt x="455" y="271"/>
                    </a:lnTo>
                    <a:lnTo>
                      <a:pt x="455" y="271"/>
                    </a:lnTo>
                    <a:lnTo>
                      <a:pt x="447" y="269"/>
                    </a:lnTo>
                    <a:close/>
                    <a:moveTo>
                      <a:pt x="549" y="101"/>
                    </a:moveTo>
                    <a:lnTo>
                      <a:pt x="549" y="101"/>
                    </a:lnTo>
                    <a:lnTo>
                      <a:pt x="547" y="101"/>
                    </a:lnTo>
                    <a:lnTo>
                      <a:pt x="546" y="102"/>
                    </a:lnTo>
                    <a:lnTo>
                      <a:pt x="544" y="102"/>
                    </a:lnTo>
                    <a:lnTo>
                      <a:pt x="542" y="102"/>
                    </a:lnTo>
                    <a:lnTo>
                      <a:pt x="541" y="102"/>
                    </a:lnTo>
                    <a:lnTo>
                      <a:pt x="541" y="102"/>
                    </a:lnTo>
                    <a:lnTo>
                      <a:pt x="528" y="106"/>
                    </a:lnTo>
                    <a:lnTo>
                      <a:pt x="528" y="106"/>
                    </a:lnTo>
                    <a:lnTo>
                      <a:pt x="515" y="112"/>
                    </a:lnTo>
                    <a:lnTo>
                      <a:pt x="515" y="112"/>
                    </a:lnTo>
                    <a:lnTo>
                      <a:pt x="505" y="120"/>
                    </a:lnTo>
                    <a:lnTo>
                      <a:pt x="505" y="120"/>
                    </a:lnTo>
                    <a:lnTo>
                      <a:pt x="497" y="128"/>
                    </a:lnTo>
                    <a:lnTo>
                      <a:pt x="445" y="211"/>
                    </a:lnTo>
                    <a:lnTo>
                      <a:pt x="445" y="211"/>
                    </a:lnTo>
                    <a:lnTo>
                      <a:pt x="444" y="219"/>
                    </a:lnTo>
                    <a:lnTo>
                      <a:pt x="444" y="219"/>
                    </a:lnTo>
                    <a:lnTo>
                      <a:pt x="444" y="221"/>
                    </a:lnTo>
                    <a:lnTo>
                      <a:pt x="445" y="224"/>
                    </a:lnTo>
                    <a:lnTo>
                      <a:pt x="445" y="224"/>
                    </a:lnTo>
                    <a:lnTo>
                      <a:pt x="447" y="226"/>
                    </a:lnTo>
                    <a:lnTo>
                      <a:pt x="450" y="227"/>
                    </a:lnTo>
                    <a:lnTo>
                      <a:pt x="450" y="227"/>
                    </a:lnTo>
                    <a:lnTo>
                      <a:pt x="457" y="229"/>
                    </a:lnTo>
                    <a:lnTo>
                      <a:pt x="457" y="229"/>
                    </a:lnTo>
                    <a:lnTo>
                      <a:pt x="458" y="229"/>
                    </a:lnTo>
                    <a:lnTo>
                      <a:pt x="460" y="229"/>
                    </a:lnTo>
                    <a:lnTo>
                      <a:pt x="461" y="229"/>
                    </a:lnTo>
                    <a:lnTo>
                      <a:pt x="463" y="227"/>
                    </a:lnTo>
                    <a:lnTo>
                      <a:pt x="465" y="227"/>
                    </a:lnTo>
                    <a:lnTo>
                      <a:pt x="465" y="227"/>
                    </a:lnTo>
                    <a:lnTo>
                      <a:pt x="479" y="224"/>
                    </a:lnTo>
                    <a:lnTo>
                      <a:pt x="479" y="224"/>
                    </a:lnTo>
                    <a:lnTo>
                      <a:pt x="494" y="216"/>
                    </a:lnTo>
                    <a:lnTo>
                      <a:pt x="494" y="216"/>
                    </a:lnTo>
                    <a:lnTo>
                      <a:pt x="505" y="208"/>
                    </a:lnTo>
                    <a:lnTo>
                      <a:pt x="505" y="208"/>
                    </a:lnTo>
                    <a:lnTo>
                      <a:pt x="512" y="200"/>
                    </a:lnTo>
                    <a:lnTo>
                      <a:pt x="560" y="117"/>
                    </a:lnTo>
                    <a:lnTo>
                      <a:pt x="560" y="117"/>
                    </a:lnTo>
                    <a:lnTo>
                      <a:pt x="564" y="111"/>
                    </a:lnTo>
                    <a:lnTo>
                      <a:pt x="564" y="111"/>
                    </a:lnTo>
                    <a:lnTo>
                      <a:pt x="564" y="107"/>
                    </a:lnTo>
                    <a:lnTo>
                      <a:pt x="562" y="106"/>
                    </a:lnTo>
                    <a:lnTo>
                      <a:pt x="562" y="106"/>
                    </a:lnTo>
                    <a:lnTo>
                      <a:pt x="555" y="102"/>
                    </a:lnTo>
                    <a:lnTo>
                      <a:pt x="555" y="102"/>
                    </a:lnTo>
                    <a:lnTo>
                      <a:pt x="549" y="101"/>
                    </a:lnTo>
                    <a:close/>
                    <a:moveTo>
                      <a:pt x="576" y="0"/>
                    </a:moveTo>
                    <a:lnTo>
                      <a:pt x="544" y="52"/>
                    </a:lnTo>
                    <a:lnTo>
                      <a:pt x="544" y="52"/>
                    </a:lnTo>
                    <a:lnTo>
                      <a:pt x="542" y="59"/>
                    </a:lnTo>
                    <a:lnTo>
                      <a:pt x="542" y="59"/>
                    </a:lnTo>
                    <a:lnTo>
                      <a:pt x="542" y="62"/>
                    </a:lnTo>
                    <a:lnTo>
                      <a:pt x="544" y="64"/>
                    </a:lnTo>
                    <a:lnTo>
                      <a:pt x="544" y="64"/>
                    </a:lnTo>
                    <a:lnTo>
                      <a:pt x="549" y="67"/>
                    </a:lnTo>
                    <a:lnTo>
                      <a:pt x="549" y="67"/>
                    </a:lnTo>
                    <a:lnTo>
                      <a:pt x="555" y="67"/>
                    </a:lnTo>
                    <a:lnTo>
                      <a:pt x="555" y="67"/>
                    </a:lnTo>
                    <a:lnTo>
                      <a:pt x="557" y="67"/>
                    </a:lnTo>
                    <a:lnTo>
                      <a:pt x="559" y="67"/>
                    </a:lnTo>
                    <a:lnTo>
                      <a:pt x="560" y="67"/>
                    </a:lnTo>
                    <a:lnTo>
                      <a:pt x="562" y="67"/>
                    </a:lnTo>
                    <a:lnTo>
                      <a:pt x="564" y="67"/>
                    </a:lnTo>
                    <a:lnTo>
                      <a:pt x="564" y="67"/>
                    </a:lnTo>
                    <a:lnTo>
                      <a:pt x="576" y="62"/>
                    </a:lnTo>
                    <a:lnTo>
                      <a:pt x="576" y="62"/>
                    </a:lnTo>
                    <a:lnTo>
                      <a:pt x="580" y="62"/>
                    </a:lnTo>
                    <a:lnTo>
                      <a:pt x="576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3" name="Freeform 21">
                <a:extLst>
                  <a:ext uri="{FF2B5EF4-FFF2-40B4-BE49-F238E27FC236}">
                    <a16:creationId xmlns:a16="http://schemas.microsoft.com/office/drawing/2014/main" xmlns="" id="{1091A953-3D09-423E-87A8-A48D008BC5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66" y="2231"/>
                <a:ext cx="193" cy="230"/>
              </a:xfrm>
              <a:custGeom>
                <a:avLst/>
                <a:gdLst>
                  <a:gd name="T0" fmla="*/ 176 w 193"/>
                  <a:gd name="T1" fmla="*/ 0 h 230"/>
                  <a:gd name="T2" fmla="*/ 175 w 193"/>
                  <a:gd name="T3" fmla="*/ 0 h 230"/>
                  <a:gd name="T4" fmla="*/ 173 w 193"/>
                  <a:gd name="T5" fmla="*/ 0 h 230"/>
                  <a:gd name="T6" fmla="*/ 172 w 193"/>
                  <a:gd name="T7" fmla="*/ 0 h 230"/>
                  <a:gd name="T8" fmla="*/ 168 w 193"/>
                  <a:gd name="T9" fmla="*/ 0 h 230"/>
                  <a:gd name="T10" fmla="*/ 167 w 193"/>
                  <a:gd name="T11" fmla="*/ 1 h 230"/>
                  <a:gd name="T12" fmla="*/ 149 w 193"/>
                  <a:gd name="T13" fmla="*/ 6 h 230"/>
                  <a:gd name="T14" fmla="*/ 129 w 193"/>
                  <a:gd name="T15" fmla="*/ 18 h 230"/>
                  <a:gd name="T16" fmla="*/ 113 w 193"/>
                  <a:gd name="T17" fmla="*/ 31 h 230"/>
                  <a:gd name="T18" fmla="*/ 107 w 193"/>
                  <a:gd name="T19" fmla="*/ 39 h 230"/>
                  <a:gd name="T20" fmla="*/ 6 w 193"/>
                  <a:gd name="T21" fmla="*/ 197 h 230"/>
                  <a:gd name="T22" fmla="*/ 3 w 193"/>
                  <a:gd name="T23" fmla="*/ 204 h 230"/>
                  <a:gd name="T24" fmla="*/ 1 w 193"/>
                  <a:gd name="T25" fmla="*/ 210 h 230"/>
                  <a:gd name="T26" fmla="*/ 1 w 193"/>
                  <a:gd name="T27" fmla="*/ 222 h 230"/>
                  <a:gd name="T28" fmla="*/ 3 w 193"/>
                  <a:gd name="T29" fmla="*/ 225 h 230"/>
                  <a:gd name="T30" fmla="*/ 8 w 193"/>
                  <a:gd name="T31" fmla="*/ 228 h 230"/>
                  <a:gd name="T32" fmla="*/ 18 w 193"/>
                  <a:gd name="T33" fmla="*/ 230 h 230"/>
                  <a:gd name="T34" fmla="*/ 19 w 193"/>
                  <a:gd name="T35" fmla="*/ 230 h 230"/>
                  <a:gd name="T36" fmla="*/ 21 w 193"/>
                  <a:gd name="T37" fmla="*/ 230 h 230"/>
                  <a:gd name="T38" fmla="*/ 24 w 193"/>
                  <a:gd name="T39" fmla="*/ 230 h 230"/>
                  <a:gd name="T40" fmla="*/ 26 w 193"/>
                  <a:gd name="T41" fmla="*/ 230 h 230"/>
                  <a:gd name="T42" fmla="*/ 27 w 193"/>
                  <a:gd name="T43" fmla="*/ 228 h 230"/>
                  <a:gd name="T44" fmla="*/ 39 w 193"/>
                  <a:gd name="T45" fmla="*/ 225 h 230"/>
                  <a:gd name="T46" fmla="*/ 48 w 193"/>
                  <a:gd name="T47" fmla="*/ 222 h 230"/>
                  <a:gd name="T48" fmla="*/ 70 w 193"/>
                  <a:gd name="T49" fmla="*/ 209 h 230"/>
                  <a:gd name="T50" fmla="*/ 79 w 193"/>
                  <a:gd name="T51" fmla="*/ 201 h 230"/>
                  <a:gd name="T52" fmla="*/ 87 w 193"/>
                  <a:gd name="T53" fmla="*/ 193 h 230"/>
                  <a:gd name="T54" fmla="*/ 100 w 193"/>
                  <a:gd name="T55" fmla="*/ 176 h 230"/>
                  <a:gd name="T56" fmla="*/ 188 w 193"/>
                  <a:gd name="T57" fmla="*/ 27 h 230"/>
                  <a:gd name="T58" fmla="*/ 193 w 193"/>
                  <a:gd name="T59" fmla="*/ 16 h 230"/>
                  <a:gd name="T60" fmla="*/ 193 w 193"/>
                  <a:gd name="T61" fmla="*/ 11 h 230"/>
                  <a:gd name="T62" fmla="*/ 193 w 193"/>
                  <a:gd name="T63" fmla="*/ 6 h 230"/>
                  <a:gd name="T64" fmla="*/ 186 w 193"/>
                  <a:gd name="T65" fmla="*/ 1 h 230"/>
                  <a:gd name="T66" fmla="*/ 176 w 193"/>
                  <a:gd name="T67" fmla="*/ 0 h 2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193" h="230">
                    <a:moveTo>
                      <a:pt x="176" y="0"/>
                    </a:moveTo>
                    <a:lnTo>
                      <a:pt x="176" y="0"/>
                    </a:lnTo>
                    <a:lnTo>
                      <a:pt x="175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3" y="0"/>
                    </a:lnTo>
                    <a:lnTo>
                      <a:pt x="172" y="0"/>
                    </a:lnTo>
                    <a:lnTo>
                      <a:pt x="172" y="0"/>
                    </a:lnTo>
                    <a:lnTo>
                      <a:pt x="168" y="0"/>
                    </a:lnTo>
                    <a:lnTo>
                      <a:pt x="168" y="0"/>
                    </a:lnTo>
                    <a:lnTo>
                      <a:pt x="167" y="1"/>
                    </a:lnTo>
                    <a:lnTo>
                      <a:pt x="167" y="1"/>
                    </a:lnTo>
                    <a:lnTo>
                      <a:pt x="157" y="3"/>
                    </a:lnTo>
                    <a:lnTo>
                      <a:pt x="149" y="6"/>
                    </a:lnTo>
                    <a:lnTo>
                      <a:pt x="149" y="6"/>
                    </a:lnTo>
                    <a:lnTo>
                      <a:pt x="129" y="18"/>
                    </a:lnTo>
                    <a:lnTo>
                      <a:pt x="129" y="18"/>
                    </a:lnTo>
                    <a:lnTo>
                      <a:pt x="113" y="31"/>
                    </a:lnTo>
                    <a:lnTo>
                      <a:pt x="113" y="31"/>
                    </a:lnTo>
                    <a:lnTo>
                      <a:pt x="107" y="39"/>
                    </a:lnTo>
                    <a:lnTo>
                      <a:pt x="100" y="47"/>
                    </a:lnTo>
                    <a:lnTo>
                      <a:pt x="6" y="197"/>
                    </a:lnTo>
                    <a:lnTo>
                      <a:pt x="6" y="197"/>
                    </a:lnTo>
                    <a:lnTo>
                      <a:pt x="3" y="204"/>
                    </a:lnTo>
                    <a:lnTo>
                      <a:pt x="1" y="210"/>
                    </a:lnTo>
                    <a:lnTo>
                      <a:pt x="1" y="210"/>
                    </a:lnTo>
                    <a:lnTo>
                      <a:pt x="0" y="217"/>
                    </a:lnTo>
                    <a:lnTo>
                      <a:pt x="1" y="222"/>
                    </a:lnTo>
                    <a:lnTo>
                      <a:pt x="1" y="222"/>
                    </a:lnTo>
                    <a:lnTo>
                      <a:pt x="3" y="225"/>
                    </a:lnTo>
                    <a:lnTo>
                      <a:pt x="8" y="228"/>
                    </a:lnTo>
                    <a:lnTo>
                      <a:pt x="8" y="228"/>
                    </a:lnTo>
                    <a:lnTo>
                      <a:pt x="11" y="230"/>
                    </a:lnTo>
                    <a:lnTo>
                      <a:pt x="18" y="230"/>
                    </a:lnTo>
                    <a:lnTo>
                      <a:pt x="18" y="230"/>
                    </a:lnTo>
                    <a:lnTo>
                      <a:pt x="19" y="230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1" y="230"/>
                    </a:lnTo>
                    <a:lnTo>
                      <a:pt x="24" y="230"/>
                    </a:lnTo>
                    <a:lnTo>
                      <a:pt x="24" y="230"/>
                    </a:lnTo>
                    <a:lnTo>
                      <a:pt x="26" y="230"/>
                    </a:lnTo>
                    <a:lnTo>
                      <a:pt x="26" y="230"/>
                    </a:lnTo>
                    <a:lnTo>
                      <a:pt x="27" y="228"/>
                    </a:lnTo>
                    <a:lnTo>
                      <a:pt x="27" y="228"/>
                    </a:lnTo>
                    <a:lnTo>
                      <a:pt x="39" y="225"/>
                    </a:lnTo>
                    <a:lnTo>
                      <a:pt x="48" y="222"/>
                    </a:lnTo>
                    <a:lnTo>
                      <a:pt x="48" y="222"/>
                    </a:lnTo>
                    <a:lnTo>
                      <a:pt x="60" y="215"/>
                    </a:lnTo>
                    <a:lnTo>
                      <a:pt x="70" y="209"/>
                    </a:lnTo>
                    <a:lnTo>
                      <a:pt x="70" y="209"/>
                    </a:lnTo>
                    <a:lnTo>
                      <a:pt x="79" y="201"/>
                    </a:lnTo>
                    <a:lnTo>
                      <a:pt x="87" y="193"/>
                    </a:lnTo>
                    <a:lnTo>
                      <a:pt x="87" y="193"/>
                    </a:lnTo>
                    <a:lnTo>
                      <a:pt x="94" y="184"/>
                    </a:lnTo>
                    <a:lnTo>
                      <a:pt x="100" y="176"/>
                    </a:lnTo>
                    <a:lnTo>
                      <a:pt x="188" y="27"/>
                    </a:lnTo>
                    <a:lnTo>
                      <a:pt x="188" y="27"/>
                    </a:lnTo>
                    <a:lnTo>
                      <a:pt x="191" y="21"/>
                    </a:lnTo>
                    <a:lnTo>
                      <a:pt x="193" y="16"/>
                    </a:lnTo>
                    <a:lnTo>
                      <a:pt x="193" y="16"/>
                    </a:lnTo>
                    <a:lnTo>
                      <a:pt x="193" y="11"/>
                    </a:lnTo>
                    <a:lnTo>
                      <a:pt x="193" y="6"/>
                    </a:lnTo>
                    <a:lnTo>
                      <a:pt x="193" y="6"/>
                    </a:lnTo>
                    <a:lnTo>
                      <a:pt x="189" y="3"/>
                    </a:lnTo>
                    <a:lnTo>
                      <a:pt x="186" y="1"/>
                    </a:lnTo>
                    <a:lnTo>
                      <a:pt x="186" y="1"/>
                    </a:lnTo>
                    <a:lnTo>
                      <a:pt x="1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4" name="Freeform 22">
                <a:extLst>
                  <a:ext uri="{FF2B5EF4-FFF2-40B4-BE49-F238E27FC236}">
                    <a16:creationId xmlns:a16="http://schemas.microsoft.com/office/drawing/2014/main" xmlns="" id="{AA3A12A2-9192-48C2-9FB2-1A3C157AA8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6" y="1985"/>
                <a:ext cx="162" cy="184"/>
              </a:xfrm>
              <a:custGeom>
                <a:avLst/>
                <a:gdLst>
                  <a:gd name="T0" fmla="*/ 145 w 162"/>
                  <a:gd name="T1" fmla="*/ 0 h 184"/>
                  <a:gd name="T2" fmla="*/ 145 w 162"/>
                  <a:gd name="T3" fmla="*/ 0 h 184"/>
                  <a:gd name="T4" fmla="*/ 144 w 162"/>
                  <a:gd name="T5" fmla="*/ 0 h 184"/>
                  <a:gd name="T6" fmla="*/ 142 w 162"/>
                  <a:gd name="T7" fmla="*/ 0 h 184"/>
                  <a:gd name="T8" fmla="*/ 142 w 162"/>
                  <a:gd name="T9" fmla="*/ 0 h 184"/>
                  <a:gd name="T10" fmla="*/ 141 w 162"/>
                  <a:gd name="T11" fmla="*/ 0 h 184"/>
                  <a:gd name="T12" fmla="*/ 141 w 162"/>
                  <a:gd name="T13" fmla="*/ 0 h 184"/>
                  <a:gd name="T14" fmla="*/ 139 w 162"/>
                  <a:gd name="T15" fmla="*/ 0 h 184"/>
                  <a:gd name="T16" fmla="*/ 139 w 162"/>
                  <a:gd name="T17" fmla="*/ 0 h 184"/>
                  <a:gd name="T18" fmla="*/ 137 w 162"/>
                  <a:gd name="T19" fmla="*/ 0 h 184"/>
                  <a:gd name="T20" fmla="*/ 137 w 162"/>
                  <a:gd name="T21" fmla="*/ 0 h 184"/>
                  <a:gd name="T22" fmla="*/ 121 w 162"/>
                  <a:gd name="T23" fmla="*/ 5 h 184"/>
                  <a:gd name="T24" fmla="*/ 121 w 162"/>
                  <a:gd name="T25" fmla="*/ 5 h 184"/>
                  <a:gd name="T26" fmla="*/ 105 w 162"/>
                  <a:gd name="T27" fmla="*/ 14 h 184"/>
                  <a:gd name="T28" fmla="*/ 105 w 162"/>
                  <a:gd name="T29" fmla="*/ 14 h 184"/>
                  <a:gd name="T30" fmla="*/ 90 w 162"/>
                  <a:gd name="T31" fmla="*/ 26 h 184"/>
                  <a:gd name="T32" fmla="*/ 90 w 162"/>
                  <a:gd name="T33" fmla="*/ 26 h 184"/>
                  <a:gd name="T34" fmla="*/ 84 w 162"/>
                  <a:gd name="T35" fmla="*/ 30 h 184"/>
                  <a:gd name="T36" fmla="*/ 81 w 162"/>
                  <a:gd name="T37" fmla="*/ 37 h 184"/>
                  <a:gd name="T38" fmla="*/ 5 w 162"/>
                  <a:gd name="T39" fmla="*/ 158 h 184"/>
                  <a:gd name="T40" fmla="*/ 5 w 162"/>
                  <a:gd name="T41" fmla="*/ 158 h 184"/>
                  <a:gd name="T42" fmla="*/ 1 w 162"/>
                  <a:gd name="T43" fmla="*/ 163 h 184"/>
                  <a:gd name="T44" fmla="*/ 0 w 162"/>
                  <a:gd name="T45" fmla="*/ 170 h 184"/>
                  <a:gd name="T46" fmla="*/ 0 w 162"/>
                  <a:gd name="T47" fmla="*/ 170 h 184"/>
                  <a:gd name="T48" fmla="*/ 0 w 162"/>
                  <a:gd name="T49" fmla="*/ 173 h 184"/>
                  <a:gd name="T50" fmla="*/ 1 w 162"/>
                  <a:gd name="T51" fmla="*/ 178 h 184"/>
                  <a:gd name="T52" fmla="*/ 1 w 162"/>
                  <a:gd name="T53" fmla="*/ 178 h 184"/>
                  <a:gd name="T54" fmla="*/ 3 w 162"/>
                  <a:gd name="T55" fmla="*/ 181 h 184"/>
                  <a:gd name="T56" fmla="*/ 6 w 162"/>
                  <a:gd name="T57" fmla="*/ 183 h 184"/>
                  <a:gd name="T58" fmla="*/ 6 w 162"/>
                  <a:gd name="T59" fmla="*/ 183 h 184"/>
                  <a:gd name="T60" fmla="*/ 16 w 162"/>
                  <a:gd name="T61" fmla="*/ 184 h 184"/>
                  <a:gd name="T62" fmla="*/ 16 w 162"/>
                  <a:gd name="T63" fmla="*/ 184 h 184"/>
                  <a:gd name="T64" fmla="*/ 17 w 162"/>
                  <a:gd name="T65" fmla="*/ 184 h 184"/>
                  <a:gd name="T66" fmla="*/ 17 w 162"/>
                  <a:gd name="T67" fmla="*/ 184 h 184"/>
                  <a:gd name="T68" fmla="*/ 19 w 162"/>
                  <a:gd name="T69" fmla="*/ 184 h 184"/>
                  <a:gd name="T70" fmla="*/ 19 w 162"/>
                  <a:gd name="T71" fmla="*/ 184 h 184"/>
                  <a:gd name="T72" fmla="*/ 21 w 162"/>
                  <a:gd name="T73" fmla="*/ 184 h 184"/>
                  <a:gd name="T74" fmla="*/ 21 w 162"/>
                  <a:gd name="T75" fmla="*/ 184 h 184"/>
                  <a:gd name="T76" fmla="*/ 24 w 162"/>
                  <a:gd name="T77" fmla="*/ 183 h 184"/>
                  <a:gd name="T78" fmla="*/ 24 w 162"/>
                  <a:gd name="T79" fmla="*/ 183 h 184"/>
                  <a:gd name="T80" fmla="*/ 26 w 162"/>
                  <a:gd name="T81" fmla="*/ 183 h 184"/>
                  <a:gd name="T82" fmla="*/ 26 w 162"/>
                  <a:gd name="T83" fmla="*/ 183 h 184"/>
                  <a:gd name="T84" fmla="*/ 34 w 162"/>
                  <a:gd name="T85" fmla="*/ 181 h 184"/>
                  <a:gd name="T86" fmla="*/ 43 w 162"/>
                  <a:gd name="T87" fmla="*/ 178 h 184"/>
                  <a:gd name="T88" fmla="*/ 43 w 162"/>
                  <a:gd name="T89" fmla="*/ 178 h 184"/>
                  <a:gd name="T90" fmla="*/ 61 w 162"/>
                  <a:gd name="T91" fmla="*/ 166 h 184"/>
                  <a:gd name="T92" fmla="*/ 61 w 162"/>
                  <a:gd name="T93" fmla="*/ 166 h 184"/>
                  <a:gd name="T94" fmla="*/ 76 w 162"/>
                  <a:gd name="T95" fmla="*/ 155 h 184"/>
                  <a:gd name="T96" fmla="*/ 76 w 162"/>
                  <a:gd name="T97" fmla="*/ 155 h 184"/>
                  <a:gd name="T98" fmla="*/ 82 w 162"/>
                  <a:gd name="T99" fmla="*/ 149 h 184"/>
                  <a:gd name="T100" fmla="*/ 87 w 162"/>
                  <a:gd name="T101" fmla="*/ 141 h 184"/>
                  <a:gd name="T102" fmla="*/ 157 w 162"/>
                  <a:gd name="T103" fmla="*/ 22 h 184"/>
                  <a:gd name="T104" fmla="*/ 157 w 162"/>
                  <a:gd name="T105" fmla="*/ 22 h 184"/>
                  <a:gd name="T106" fmla="*/ 160 w 162"/>
                  <a:gd name="T107" fmla="*/ 17 h 184"/>
                  <a:gd name="T108" fmla="*/ 162 w 162"/>
                  <a:gd name="T109" fmla="*/ 13 h 184"/>
                  <a:gd name="T110" fmla="*/ 162 w 162"/>
                  <a:gd name="T111" fmla="*/ 13 h 184"/>
                  <a:gd name="T112" fmla="*/ 162 w 162"/>
                  <a:gd name="T113" fmla="*/ 8 h 184"/>
                  <a:gd name="T114" fmla="*/ 160 w 162"/>
                  <a:gd name="T115" fmla="*/ 5 h 184"/>
                  <a:gd name="T116" fmla="*/ 160 w 162"/>
                  <a:gd name="T117" fmla="*/ 5 h 184"/>
                  <a:gd name="T118" fmla="*/ 157 w 162"/>
                  <a:gd name="T119" fmla="*/ 3 h 184"/>
                  <a:gd name="T120" fmla="*/ 154 w 162"/>
                  <a:gd name="T121" fmla="*/ 0 h 184"/>
                  <a:gd name="T122" fmla="*/ 154 w 162"/>
                  <a:gd name="T123" fmla="*/ 0 h 184"/>
                  <a:gd name="T124" fmla="*/ 145 w 162"/>
                  <a:gd name="T125" fmla="*/ 0 h 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2" h="184">
                    <a:moveTo>
                      <a:pt x="145" y="0"/>
                    </a:moveTo>
                    <a:lnTo>
                      <a:pt x="145" y="0"/>
                    </a:lnTo>
                    <a:lnTo>
                      <a:pt x="144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21" y="5"/>
                    </a:lnTo>
                    <a:lnTo>
                      <a:pt x="121" y="5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90" y="26"/>
                    </a:lnTo>
                    <a:lnTo>
                      <a:pt x="90" y="26"/>
                    </a:lnTo>
                    <a:lnTo>
                      <a:pt x="84" y="30"/>
                    </a:lnTo>
                    <a:lnTo>
                      <a:pt x="81" y="37"/>
                    </a:lnTo>
                    <a:lnTo>
                      <a:pt x="5" y="158"/>
                    </a:lnTo>
                    <a:lnTo>
                      <a:pt x="5" y="158"/>
                    </a:lnTo>
                    <a:lnTo>
                      <a:pt x="1" y="163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173"/>
                    </a:lnTo>
                    <a:lnTo>
                      <a:pt x="1" y="178"/>
                    </a:lnTo>
                    <a:lnTo>
                      <a:pt x="1" y="178"/>
                    </a:lnTo>
                    <a:lnTo>
                      <a:pt x="3" y="181"/>
                    </a:lnTo>
                    <a:lnTo>
                      <a:pt x="6" y="183"/>
                    </a:lnTo>
                    <a:lnTo>
                      <a:pt x="6" y="183"/>
                    </a:lnTo>
                    <a:lnTo>
                      <a:pt x="16" y="184"/>
                    </a:lnTo>
                    <a:lnTo>
                      <a:pt x="16" y="184"/>
                    </a:lnTo>
                    <a:lnTo>
                      <a:pt x="17" y="184"/>
                    </a:lnTo>
                    <a:lnTo>
                      <a:pt x="17" y="184"/>
                    </a:lnTo>
                    <a:lnTo>
                      <a:pt x="19" y="184"/>
                    </a:lnTo>
                    <a:lnTo>
                      <a:pt x="19" y="184"/>
                    </a:lnTo>
                    <a:lnTo>
                      <a:pt x="21" y="184"/>
                    </a:lnTo>
                    <a:lnTo>
                      <a:pt x="21" y="184"/>
                    </a:lnTo>
                    <a:lnTo>
                      <a:pt x="24" y="183"/>
                    </a:lnTo>
                    <a:lnTo>
                      <a:pt x="24" y="183"/>
                    </a:lnTo>
                    <a:lnTo>
                      <a:pt x="26" y="183"/>
                    </a:lnTo>
                    <a:lnTo>
                      <a:pt x="26" y="183"/>
                    </a:lnTo>
                    <a:lnTo>
                      <a:pt x="34" y="181"/>
                    </a:lnTo>
                    <a:lnTo>
                      <a:pt x="43" y="178"/>
                    </a:lnTo>
                    <a:lnTo>
                      <a:pt x="43" y="178"/>
                    </a:lnTo>
                    <a:lnTo>
                      <a:pt x="61" y="166"/>
                    </a:lnTo>
                    <a:lnTo>
                      <a:pt x="61" y="166"/>
                    </a:lnTo>
                    <a:lnTo>
                      <a:pt x="76" y="155"/>
                    </a:lnTo>
                    <a:lnTo>
                      <a:pt x="76" y="155"/>
                    </a:lnTo>
                    <a:lnTo>
                      <a:pt x="82" y="149"/>
                    </a:lnTo>
                    <a:lnTo>
                      <a:pt x="87" y="141"/>
                    </a:lnTo>
                    <a:lnTo>
                      <a:pt x="157" y="22"/>
                    </a:lnTo>
                    <a:lnTo>
                      <a:pt x="157" y="22"/>
                    </a:lnTo>
                    <a:lnTo>
                      <a:pt x="160" y="17"/>
                    </a:lnTo>
                    <a:lnTo>
                      <a:pt x="162" y="13"/>
                    </a:lnTo>
                    <a:lnTo>
                      <a:pt x="162" y="13"/>
                    </a:lnTo>
                    <a:lnTo>
                      <a:pt x="162" y="8"/>
                    </a:lnTo>
                    <a:lnTo>
                      <a:pt x="160" y="5"/>
                    </a:lnTo>
                    <a:lnTo>
                      <a:pt x="160" y="5"/>
                    </a:lnTo>
                    <a:lnTo>
                      <a:pt x="157" y="3"/>
                    </a:lnTo>
                    <a:lnTo>
                      <a:pt x="154" y="0"/>
                    </a:lnTo>
                    <a:lnTo>
                      <a:pt x="154" y="0"/>
                    </a:lnTo>
                    <a:lnTo>
                      <a:pt x="14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5" name="Freeform 23">
                <a:extLst>
                  <a:ext uri="{FF2B5EF4-FFF2-40B4-BE49-F238E27FC236}">
                    <a16:creationId xmlns:a16="http://schemas.microsoft.com/office/drawing/2014/main" xmlns="" id="{9DF0108E-E2A8-45CC-9311-901EC0CF93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0" y="1782"/>
                <a:ext cx="139" cy="152"/>
              </a:xfrm>
              <a:custGeom>
                <a:avLst/>
                <a:gdLst>
                  <a:gd name="T0" fmla="*/ 123 w 139"/>
                  <a:gd name="T1" fmla="*/ 0 h 152"/>
                  <a:gd name="T2" fmla="*/ 123 w 139"/>
                  <a:gd name="T3" fmla="*/ 0 h 152"/>
                  <a:gd name="T4" fmla="*/ 121 w 139"/>
                  <a:gd name="T5" fmla="*/ 0 h 152"/>
                  <a:gd name="T6" fmla="*/ 120 w 139"/>
                  <a:gd name="T7" fmla="*/ 0 h 152"/>
                  <a:gd name="T8" fmla="*/ 118 w 139"/>
                  <a:gd name="T9" fmla="*/ 0 h 152"/>
                  <a:gd name="T10" fmla="*/ 116 w 139"/>
                  <a:gd name="T11" fmla="*/ 2 h 152"/>
                  <a:gd name="T12" fmla="*/ 115 w 139"/>
                  <a:gd name="T13" fmla="*/ 2 h 152"/>
                  <a:gd name="T14" fmla="*/ 115 w 139"/>
                  <a:gd name="T15" fmla="*/ 2 h 152"/>
                  <a:gd name="T16" fmla="*/ 100 w 139"/>
                  <a:gd name="T17" fmla="*/ 5 h 152"/>
                  <a:gd name="T18" fmla="*/ 100 w 139"/>
                  <a:gd name="T19" fmla="*/ 5 h 152"/>
                  <a:gd name="T20" fmla="*/ 87 w 139"/>
                  <a:gd name="T21" fmla="*/ 13 h 152"/>
                  <a:gd name="T22" fmla="*/ 87 w 139"/>
                  <a:gd name="T23" fmla="*/ 13 h 152"/>
                  <a:gd name="T24" fmla="*/ 74 w 139"/>
                  <a:gd name="T25" fmla="*/ 21 h 152"/>
                  <a:gd name="T26" fmla="*/ 74 w 139"/>
                  <a:gd name="T27" fmla="*/ 21 h 152"/>
                  <a:gd name="T28" fmla="*/ 66 w 139"/>
                  <a:gd name="T29" fmla="*/ 33 h 152"/>
                  <a:gd name="T30" fmla="*/ 3 w 139"/>
                  <a:gd name="T31" fmla="*/ 131 h 152"/>
                  <a:gd name="T32" fmla="*/ 3 w 139"/>
                  <a:gd name="T33" fmla="*/ 131 h 152"/>
                  <a:gd name="T34" fmla="*/ 1 w 139"/>
                  <a:gd name="T35" fmla="*/ 136 h 152"/>
                  <a:gd name="T36" fmla="*/ 0 w 139"/>
                  <a:gd name="T37" fmla="*/ 140 h 152"/>
                  <a:gd name="T38" fmla="*/ 0 w 139"/>
                  <a:gd name="T39" fmla="*/ 140 h 152"/>
                  <a:gd name="T40" fmla="*/ 0 w 139"/>
                  <a:gd name="T41" fmla="*/ 144 h 152"/>
                  <a:gd name="T42" fmla="*/ 1 w 139"/>
                  <a:gd name="T43" fmla="*/ 148 h 152"/>
                  <a:gd name="T44" fmla="*/ 1 w 139"/>
                  <a:gd name="T45" fmla="*/ 148 h 152"/>
                  <a:gd name="T46" fmla="*/ 5 w 139"/>
                  <a:gd name="T47" fmla="*/ 149 h 152"/>
                  <a:gd name="T48" fmla="*/ 8 w 139"/>
                  <a:gd name="T49" fmla="*/ 151 h 152"/>
                  <a:gd name="T50" fmla="*/ 8 w 139"/>
                  <a:gd name="T51" fmla="*/ 151 h 152"/>
                  <a:gd name="T52" fmla="*/ 16 w 139"/>
                  <a:gd name="T53" fmla="*/ 152 h 152"/>
                  <a:gd name="T54" fmla="*/ 16 w 139"/>
                  <a:gd name="T55" fmla="*/ 152 h 152"/>
                  <a:gd name="T56" fmla="*/ 18 w 139"/>
                  <a:gd name="T57" fmla="*/ 152 h 152"/>
                  <a:gd name="T58" fmla="*/ 19 w 139"/>
                  <a:gd name="T59" fmla="*/ 152 h 152"/>
                  <a:gd name="T60" fmla="*/ 19 w 139"/>
                  <a:gd name="T61" fmla="*/ 152 h 152"/>
                  <a:gd name="T62" fmla="*/ 21 w 139"/>
                  <a:gd name="T63" fmla="*/ 152 h 152"/>
                  <a:gd name="T64" fmla="*/ 21 w 139"/>
                  <a:gd name="T65" fmla="*/ 152 h 152"/>
                  <a:gd name="T66" fmla="*/ 22 w 139"/>
                  <a:gd name="T67" fmla="*/ 152 h 152"/>
                  <a:gd name="T68" fmla="*/ 22 w 139"/>
                  <a:gd name="T69" fmla="*/ 152 h 152"/>
                  <a:gd name="T70" fmla="*/ 24 w 139"/>
                  <a:gd name="T71" fmla="*/ 151 h 152"/>
                  <a:gd name="T72" fmla="*/ 24 w 139"/>
                  <a:gd name="T73" fmla="*/ 151 h 152"/>
                  <a:gd name="T74" fmla="*/ 40 w 139"/>
                  <a:gd name="T75" fmla="*/ 146 h 152"/>
                  <a:gd name="T76" fmla="*/ 40 w 139"/>
                  <a:gd name="T77" fmla="*/ 146 h 152"/>
                  <a:gd name="T78" fmla="*/ 55 w 139"/>
                  <a:gd name="T79" fmla="*/ 138 h 152"/>
                  <a:gd name="T80" fmla="*/ 55 w 139"/>
                  <a:gd name="T81" fmla="*/ 138 h 152"/>
                  <a:gd name="T82" fmla="*/ 68 w 139"/>
                  <a:gd name="T83" fmla="*/ 128 h 152"/>
                  <a:gd name="T84" fmla="*/ 68 w 139"/>
                  <a:gd name="T85" fmla="*/ 128 h 152"/>
                  <a:gd name="T86" fmla="*/ 74 w 139"/>
                  <a:gd name="T87" fmla="*/ 123 h 152"/>
                  <a:gd name="T88" fmla="*/ 78 w 139"/>
                  <a:gd name="T89" fmla="*/ 117 h 152"/>
                  <a:gd name="T90" fmla="*/ 136 w 139"/>
                  <a:gd name="T91" fmla="*/ 20 h 152"/>
                  <a:gd name="T92" fmla="*/ 136 w 139"/>
                  <a:gd name="T93" fmla="*/ 20 h 152"/>
                  <a:gd name="T94" fmla="*/ 137 w 139"/>
                  <a:gd name="T95" fmla="*/ 15 h 152"/>
                  <a:gd name="T96" fmla="*/ 139 w 139"/>
                  <a:gd name="T97" fmla="*/ 12 h 152"/>
                  <a:gd name="T98" fmla="*/ 139 w 139"/>
                  <a:gd name="T99" fmla="*/ 12 h 152"/>
                  <a:gd name="T100" fmla="*/ 137 w 139"/>
                  <a:gd name="T101" fmla="*/ 8 h 152"/>
                  <a:gd name="T102" fmla="*/ 137 w 139"/>
                  <a:gd name="T103" fmla="*/ 5 h 152"/>
                  <a:gd name="T104" fmla="*/ 137 w 139"/>
                  <a:gd name="T105" fmla="*/ 5 h 152"/>
                  <a:gd name="T106" fmla="*/ 134 w 139"/>
                  <a:gd name="T107" fmla="*/ 3 h 152"/>
                  <a:gd name="T108" fmla="*/ 131 w 139"/>
                  <a:gd name="T109" fmla="*/ 2 h 152"/>
                  <a:gd name="T110" fmla="*/ 131 w 139"/>
                  <a:gd name="T111" fmla="*/ 2 h 152"/>
                  <a:gd name="T112" fmla="*/ 123 w 139"/>
                  <a:gd name="T113" fmla="*/ 0 h 1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9" h="152">
                    <a:moveTo>
                      <a:pt x="123" y="0"/>
                    </a:moveTo>
                    <a:lnTo>
                      <a:pt x="123" y="0"/>
                    </a:lnTo>
                    <a:lnTo>
                      <a:pt x="121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6" y="2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00" y="5"/>
                    </a:lnTo>
                    <a:lnTo>
                      <a:pt x="100" y="5"/>
                    </a:lnTo>
                    <a:lnTo>
                      <a:pt x="87" y="13"/>
                    </a:lnTo>
                    <a:lnTo>
                      <a:pt x="87" y="13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66" y="33"/>
                    </a:lnTo>
                    <a:lnTo>
                      <a:pt x="3" y="131"/>
                    </a:lnTo>
                    <a:lnTo>
                      <a:pt x="3" y="131"/>
                    </a:lnTo>
                    <a:lnTo>
                      <a:pt x="1" y="136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4"/>
                    </a:lnTo>
                    <a:lnTo>
                      <a:pt x="1" y="148"/>
                    </a:lnTo>
                    <a:lnTo>
                      <a:pt x="1" y="148"/>
                    </a:lnTo>
                    <a:lnTo>
                      <a:pt x="5" y="149"/>
                    </a:lnTo>
                    <a:lnTo>
                      <a:pt x="8" y="151"/>
                    </a:lnTo>
                    <a:lnTo>
                      <a:pt x="8" y="151"/>
                    </a:lnTo>
                    <a:lnTo>
                      <a:pt x="16" y="152"/>
                    </a:lnTo>
                    <a:lnTo>
                      <a:pt x="16" y="152"/>
                    </a:lnTo>
                    <a:lnTo>
                      <a:pt x="18" y="152"/>
                    </a:lnTo>
                    <a:lnTo>
                      <a:pt x="19" y="152"/>
                    </a:lnTo>
                    <a:lnTo>
                      <a:pt x="19" y="152"/>
                    </a:lnTo>
                    <a:lnTo>
                      <a:pt x="21" y="152"/>
                    </a:lnTo>
                    <a:lnTo>
                      <a:pt x="21" y="152"/>
                    </a:lnTo>
                    <a:lnTo>
                      <a:pt x="22" y="152"/>
                    </a:lnTo>
                    <a:lnTo>
                      <a:pt x="22" y="152"/>
                    </a:lnTo>
                    <a:lnTo>
                      <a:pt x="24" y="151"/>
                    </a:lnTo>
                    <a:lnTo>
                      <a:pt x="24" y="151"/>
                    </a:lnTo>
                    <a:lnTo>
                      <a:pt x="40" y="146"/>
                    </a:lnTo>
                    <a:lnTo>
                      <a:pt x="40" y="146"/>
                    </a:lnTo>
                    <a:lnTo>
                      <a:pt x="55" y="138"/>
                    </a:lnTo>
                    <a:lnTo>
                      <a:pt x="55" y="138"/>
                    </a:lnTo>
                    <a:lnTo>
                      <a:pt x="68" y="128"/>
                    </a:lnTo>
                    <a:lnTo>
                      <a:pt x="68" y="128"/>
                    </a:lnTo>
                    <a:lnTo>
                      <a:pt x="74" y="123"/>
                    </a:lnTo>
                    <a:lnTo>
                      <a:pt x="78" y="117"/>
                    </a:lnTo>
                    <a:lnTo>
                      <a:pt x="136" y="20"/>
                    </a:lnTo>
                    <a:lnTo>
                      <a:pt x="136" y="20"/>
                    </a:lnTo>
                    <a:lnTo>
                      <a:pt x="137" y="15"/>
                    </a:lnTo>
                    <a:lnTo>
                      <a:pt x="139" y="12"/>
                    </a:lnTo>
                    <a:lnTo>
                      <a:pt x="139" y="12"/>
                    </a:lnTo>
                    <a:lnTo>
                      <a:pt x="137" y="8"/>
                    </a:lnTo>
                    <a:lnTo>
                      <a:pt x="137" y="5"/>
                    </a:lnTo>
                    <a:lnTo>
                      <a:pt x="137" y="5"/>
                    </a:lnTo>
                    <a:lnTo>
                      <a:pt x="134" y="3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2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6" name="Freeform 24">
                <a:extLst>
                  <a:ext uri="{FF2B5EF4-FFF2-40B4-BE49-F238E27FC236}">
                    <a16:creationId xmlns:a16="http://schemas.microsoft.com/office/drawing/2014/main" xmlns="" id="{77B9A61B-711D-4E61-9C28-67DE871392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0" y="1614"/>
                <a:ext cx="120" cy="128"/>
              </a:xfrm>
              <a:custGeom>
                <a:avLst/>
                <a:gdLst>
                  <a:gd name="T0" fmla="*/ 105 w 120"/>
                  <a:gd name="T1" fmla="*/ 0 h 128"/>
                  <a:gd name="T2" fmla="*/ 105 w 120"/>
                  <a:gd name="T3" fmla="*/ 0 h 128"/>
                  <a:gd name="T4" fmla="*/ 103 w 120"/>
                  <a:gd name="T5" fmla="*/ 0 h 128"/>
                  <a:gd name="T6" fmla="*/ 102 w 120"/>
                  <a:gd name="T7" fmla="*/ 1 h 128"/>
                  <a:gd name="T8" fmla="*/ 100 w 120"/>
                  <a:gd name="T9" fmla="*/ 1 h 128"/>
                  <a:gd name="T10" fmla="*/ 98 w 120"/>
                  <a:gd name="T11" fmla="*/ 1 h 128"/>
                  <a:gd name="T12" fmla="*/ 97 w 120"/>
                  <a:gd name="T13" fmla="*/ 1 h 128"/>
                  <a:gd name="T14" fmla="*/ 97 w 120"/>
                  <a:gd name="T15" fmla="*/ 1 h 128"/>
                  <a:gd name="T16" fmla="*/ 84 w 120"/>
                  <a:gd name="T17" fmla="*/ 5 h 128"/>
                  <a:gd name="T18" fmla="*/ 84 w 120"/>
                  <a:gd name="T19" fmla="*/ 5 h 128"/>
                  <a:gd name="T20" fmla="*/ 71 w 120"/>
                  <a:gd name="T21" fmla="*/ 11 h 128"/>
                  <a:gd name="T22" fmla="*/ 71 w 120"/>
                  <a:gd name="T23" fmla="*/ 11 h 128"/>
                  <a:gd name="T24" fmla="*/ 61 w 120"/>
                  <a:gd name="T25" fmla="*/ 19 h 128"/>
                  <a:gd name="T26" fmla="*/ 61 w 120"/>
                  <a:gd name="T27" fmla="*/ 19 h 128"/>
                  <a:gd name="T28" fmla="*/ 53 w 120"/>
                  <a:gd name="T29" fmla="*/ 27 h 128"/>
                  <a:gd name="T30" fmla="*/ 1 w 120"/>
                  <a:gd name="T31" fmla="*/ 110 h 128"/>
                  <a:gd name="T32" fmla="*/ 1 w 120"/>
                  <a:gd name="T33" fmla="*/ 110 h 128"/>
                  <a:gd name="T34" fmla="*/ 0 w 120"/>
                  <a:gd name="T35" fmla="*/ 118 h 128"/>
                  <a:gd name="T36" fmla="*/ 0 w 120"/>
                  <a:gd name="T37" fmla="*/ 118 h 128"/>
                  <a:gd name="T38" fmla="*/ 0 w 120"/>
                  <a:gd name="T39" fmla="*/ 120 h 128"/>
                  <a:gd name="T40" fmla="*/ 1 w 120"/>
                  <a:gd name="T41" fmla="*/ 123 h 128"/>
                  <a:gd name="T42" fmla="*/ 1 w 120"/>
                  <a:gd name="T43" fmla="*/ 123 h 128"/>
                  <a:gd name="T44" fmla="*/ 3 w 120"/>
                  <a:gd name="T45" fmla="*/ 125 h 128"/>
                  <a:gd name="T46" fmla="*/ 6 w 120"/>
                  <a:gd name="T47" fmla="*/ 126 h 128"/>
                  <a:gd name="T48" fmla="*/ 6 w 120"/>
                  <a:gd name="T49" fmla="*/ 126 h 128"/>
                  <a:gd name="T50" fmla="*/ 13 w 120"/>
                  <a:gd name="T51" fmla="*/ 128 h 128"/>
                  <a:gd name="T52" fmla="*/ 13 w 120"/>
                  <a:gd name="T53" fmla="*/ 128 h 128"/>
                  <a:gd name="T54" fmla="*/ 14 w 120"/>
                  <a:gd name="T55" fmla="*/ 128 h 128"/>
                  <a:gd name="T56" fmla="*/ 16 w 120"/>
                  <a:gd name="T57" fmla="*/ 128 h 128"/>
                  <a:gd name="T58" fmla="*/ 17 w 120"/>
                  <a:gd name="T59" fmla="*/ 128 h 128"/>
                  <a:gd name="T60" fmla="*/ 19 w 120"/>
                  <a:gd name="T61" fmla="*/ 126 h 128"/>
                  <a:gd name="T62" fmla="*/ 21 w 120"/>
                  <a:gd name="T63" fmla="*/ 126 h 128"/>
                  <a:gd name="T64" fmla="*/ 21 w 120"/>
                  <a:gd name="T65" fmla="*/ 126 h 128"/>
                  <a:gd name="T66" fmla="*/ 35 w 120"/>
                  <a:gd name="T67" fmla="*/ 123 h 128"/>
                  <a:gd name="T68" fmla="*/ 35 w 120"/>
                  <a:gd name="T69" fmla="*/ 123 h 128"/>
                  <a:gd name="T70" fmla="*/ 50 w 120"/>
                  <a:gd name="T71" fmla="*/ 115 h 128"/>
                  <a:gd name="T72" fmla="*/ 50 w 120"/>
                  <a:gd name="T73" fmla="*/ 115 h 128"/>
                  <a:gd name="T74" fmla="*/ 61 w 120"/>
                  <a:gd name="T75" fmla="*/ 107 h 128"/>
                  <a:gd name="T76" fmla="*/ 61 w 120"/>
                  <a:gd name="T77" fmla="*/ 107 h 128"/>
                  <a:gd name="T78" fmla="*/ 68 w 120"/>
                  <a:gd name="T79" fmla="*/ 99 h 128"/>
                  <a:gd name="T80" fmla="*/ 116 w 120"/>
                  <a:gd name="T81" fmla="*/ 16 h 128"/>
                  <a:gd name="T82" fmla="*/ 116 w 120"/>
                  <a:gd name="T83" fmla="*/ 16 h 128"/>
                  <a:gd name="T84" fmla="*/ 120 w 120"/>
                  <a:gd name="T85" fmla="*/ 10 h 128"/>
                  <a:gd name="T86" fmla="*/ 120 w 120"/>
                  <a:gd name="T87" fmla="*/ 10 h 128"/>
                  <a:gd name="T88" fmla="*/ 120 w 120"/>
                  <a:gd name="T89" fmla="*/ 6 h 128"/>
                  <a:gd name="T90" fmla="*/ 118 w 120"/>
                  <a:gd name="T91" fmla="*/ 5 h 128"/>
                  <a:gd name="T92" fmla="*/ 118 w 120"/>
                  <a:gd name="T93" fmla="*/ 5 h 128"/>
                  <a:gd name="T94" fmla="*/ 111 w 120"/>
                  <a:gd name="T95" fmla="*/ 1 h 128"/>
                  <a:gd name="T96" fmla="*/ 111 w 120"/>
                  <a:gd name="T97" fmla="*/ 1 h 128"/>
                  <a:gd name="T98" fmla="*/ 105 w 120"/>
                  <a:gd name="T99" fmla="*/ 0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120" h="128">
                    <a:moveTo>
                      <a:pt x="105" y="0"/>
                    </a:moveTo>
                    <a:lnTo>
                      <a:pt x="105" y="0"/>
                    </a:lnTo>
                    <a:lnTo>
                      <a:pt x="103" y="0"/>
                    </a:lnTo>
                    <a:lnTo>
                      <a:pt x="102" y="1"/>
                    </a:lnTo>
                    <a:lnTo>
                      <a:pt x="100" y="1"/>
                    </a:lnTo>
                    <a:lnTo>
                      <a:pt x="98" y="1"/>
                    </a:lnTo>
                    <a:lnTo>
                      <a:pt x="97" y="1"/>
                    </a:lnTo>
                    <a:lnTo>
                      <a:pt x="97" y="1"/>
                    </a:lnTo>
                    <a:lnTo>
                      <a:pt x="84" y="5"/>
                    </a:lnTo>
                    <a:lnTo>
                      <a:pt x="84" y="5"/>
                    </a:lnTo>
                    <a:lnTo>
                      <a:pt x="71" y="11"/>
                    </a:lnTo>
                    <a:lnTo>
                      <a:pt x="71" y="11"/>
                    </a:lnTo>
                    <a:lnTo>
                      <a:pt x="61" y="19"/>
                    </a:lnTo>
                    <a:lnTo>
                      <a:pt x="61" y="19"/>
                    </a:lnTo>
                    <a:lnTo>
                      <a:pt x="53" y="27"/>
                    </a:lnTo>
                    <a:lnTo>
                      <a:pt x="1" y="110"/>
                    </a:lnTo>
                    <a:lnTo>
                      <a:pt x="1" y="110"/>
                    </a:lnTo>
                    <a:lnTo>
                      <a:pt x="0" y="118"/>
                    </a:lnTo>
                    <a:lnTo>
                      <a:pt x="0" y="118"/>
                    </a:lnTo>
                    <a:lnTo>
                      <a:pt x="0" y="120"/>
                    </a:lnTo>
                    <a:lnTo>
                      <a:pt x="1" y="123"/>
                    </a:lnTo>
                    <a:lnTo>
                      <a:pt x="1" y="123"/>
                    </a:lnTo>
                    <a:lnTo>
                      <a:pt x="3" y="125"/>
                    </a:lnTo>
                    <a:lnTo>
                      <a:pt x="6" y="126"/>
                    </a:lnTo>
                    <a:lnTo>
                      <a:pt x="6" y="126"/>
                    </a:lnTo>
                    <a:lnTo>
                      <a:pt x="13" y="128"/>
                    </a:lnTo>
                    <a:lnTo>
                      <a:pt x="13" y="128"/>
                    </a:lnTo>
                    <a:lnTo>
                      <a:pt x="14" y="128"/>
                    </a:lnTo>
                    <a:lnTo>
                      <a:pt x="16" y="128"/>
                    </a:lnTo>
                    <a:lnTo>
                      <a:pt x="17" y="128"/>
                    </a:lnTo>
                    <a:lnTo>
                      <a:pt x="19" y="126"/>
                    </a:lnTo>
                    <a:lnTo>
                      <a:pt x="21" y="126"/>
                    </a:lnTo>
                    <a:lnTo>
                      <a:pt x="21" y="126"/>
                    </a:lnTo>
                    <a:lnTo>
                      <a:pt x="35" y="123"/>
                    </a:lnTo>
                    <a:lnTo>
                      <a:pt x="35" y="123"/>
                    </a:lnTo>
                    <a:lnTo>
                      <a:pt x="50" y="115"/>
                    </a:lnTo>
                    <a:lnTo>
                      <a:pt x="50" y="115"/>
                    </a:lnTo>
                    <a:lnTo>
                      <a:pt x="61" y="107"/>
                    </a:lnTo>
                    <a:lnTo>
                      <a:pt x="61" y="107"/>
                    </a:lnTo>
                    <a:lnTo>
                      <a:pt x="68" y="99"/>
                    </a:lnTo>
                    <a:lnTo>
                      <a:pt x="116" y="16"/>
                    </a:lnTo>
                    <a:lnTo>
                      <a:pt x="116" y="16"/>
                    </a:lnTo>
                    <a:lnTo>
                      <a:pt x="120" y="10"/>
                    </a:lnTo>
                    <a:lnTo>
                      <a:pt x="120" y="10"/>
                    </a:lnTo>
                    <a:lnTo>
                      <a:pt x="120" y="6"/>
                    </a:lnTo>
                    <a:lnTo>
                      <a:pt x="118" y="5"/>
                    </a:lnTo>
                    <a:lnTo>
                      <a:pt x="118" y="5"/>
                    </a:lnTo>
                    <a:lnTo>
                      <a:pt x="111" y="1"/>
                    </a:lnTo>
                    <a:lnTo>
                      <a:pt x="111" y="1"/>
                    </a:lnTo>
                    <a:lnTo>
                      <a:pt x="10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7" name="Freeform 25">
                <a:extLst>
                  <a:ext uri="{FF2B5EF4-FFF2-40B4-BE49-F238E27FC236}">
                    <a16:creationId xmlns:a16="http://schemas.microsoft.com/office/drawing/2014/main" xmlns="" id="{E4B4C446-DF77-4AB2-BA64-92D8115F2E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8" y="1513"/>
                <a:ext cx="38" cy="67"/>
              </a:xfrm>
              <a:custGeom>
                <a:avLst/>
                <a:gdLst>
                  <a:gd name="T0" fmla="*/ 34 w 38"/>
                  <a:gd name="T1" fmla="*/ 0 h 67"/>
                  <a:gd name="T2" fmla="*/ 2 w 38"/>
                  <a:gd name="T3" fmla="*/ 52 h 67"/>
                  <a:gd name="T4" fmla="*/ 2 w 38"/>
                  <a:gd name="T5" fmla="*/ 52 h 67"/>
                  <a:gd name="T6" fmla="*/ 0 w 38"/>
                  <a:gd name="T7" fmla="*/ 59 h 67"/>
                  <a:gd name="T8" fmla="*/ 0 w 38"/>
                  <a:gd name="T9" fmla="*/ 59 h 67"/>
                  <a:gd name="T10" fmla="*/ 0 w 38"/>
                  <a:gd name="T11" fmla="*/ 62 h 67"/>
                  <a:gd name="T12" fmla="*/ 2 w 38"/>
                  <a:gd name="T13" fmla="*/ 64 h 67"/>
                  <a:gd name="T14" fmla="*/ 2 w 38"/>
                  <a:gd name="T15" fmla="*/ 64 h 67"/>
                  <a:gd name="T16" fmla="*/ 7 w 38"/>
                  <a:gd name="T17" fmla="*/ 67 h 67"/>
                  <a:gd name="T18" fmla="*/ 7 w 38"/>
                  <a:gd name="T19" fmla="*/ 67 h 67"/>
                  <a:gd name="T20" fmla="*/ 13 w 38"/>
                  <a:gd name="T21" fmla="*/ 67 h 67"/>
                  <a:gd name="T22" fmla="*/ 13 w 38"/>
                  <a:gd name="T23" fmla="*/ 67 h 67"/>
                  <a:gd name="T24" fmla="*/ 15 w 38"/>
                  <a:gd name="T25" fmla="*/ 67 h 67"/>
                  <a:gd name="T26" fmla="*/ 17 w 38"/>
                  <a:gd name="T27" fmla="*/ 67 h 67"/>
                  <a:gd name="T28" fmla="*/ 18 w 38"/>
                  <a:gd name="T29" fmla="*/ 67 h 67"/>
                  <a:gd name="T30" fmla="*/ 20 w 38"/>
                  <a:gd name="T31" fmla="*/ 67 h 67"/>
                  <a:gd name="T32" fmla="*/ 22 w 38"/>
                  <a:gd name="T33" fmla="*/ 67 h 67"/>
                  <a:gd name="T34" fmla="*/ 22 w 38"/>
                  <a:gd name="T35" fmla="*/ 67 h 67"/>
                  <a:gd name="T36" fmla="*/ 34 w 38"/>
                  <a:gd name="T37" fmla="*/ 62 h 67"/>
                  <a:gd name="T38" fmla="*/ 34 w 38"/>
                  <a:gd name="T39" fmla="*/ 62 h 67"/>
                  <a:gd name="T40" fmla="*/ 38 w 38"/>
                  <a:gd name="T41" fmla="*/ 62 h 67"/>
                  <a:gd name="T42" fmla="*/ 34 w 38"/>
                  <a:gd name="T43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38" h="67">
                    <a:moveTo>
                      <a:pt x="34" y="0"/>
                    </a:moveTo>
                    <a:lnTo>
                      <a:pt x="2" y="52"/>
                    </a:lnTo>
                    <a:lnTo>
                      <a:pt x="2" y="52"/>
                    </a:lnTo>
                    <a:lnTo>
                      <a:pt x="0" y="59"/>
                    </a:lnTo>
                    <a:lnTo>
                      <a:pt x="0" y="59"/>
                    </a:lnTo>
                    <a:lnTo>
                      <a:pt x="0" y="62"/>
                    </a:lnTo>
                    <a:lnTo>
                      <a:pt x="2" y="64"/>
                    </a:lnTo>
                    <a:lnTo>
                      <a:pt x="2" y="64"/>
                    </a:lnTo>
                    <a:lnTo>
                      <a:pt x="7" y="67"/>
                    </a:lnTo>
                    <a:lnTo>
                      <a:pt x="7" y="67"/>
                    </a:lnTo>
                    <a:lnTo>
                      <a:pt x="13" y="67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8" y="67"/>
                    </a:lnTo>
                    <a:lnTo>
                      <a:pt x="20" y="67"/>
                    </a:lnTo>
                    <a:lnTo>
                      <a:pt x="22" y="67"/>
                    </a:lnTo>
                    <a:lnTo>
                      <a:pt x="22" y="67"/>
                    </a:lnTo>
                    <a:lnTo>
                      <a:pt x="34" y="62"/>
                    </a:lnTo>
                    <a:lnTo>
                      <a:pt x="34" y="62"/>
                    </a:lnTo>
                    <a:lnTo>
                      <a:pt x="38" y="62"/>
                    </a:lnTo>
                    <a:lnTo>
                      <a:pt x="3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8" name="Freeform 26">
                <a:extLst>
                  <a:ext uri="{FF2B5EF4-FFF2-40B4-BE49-F238E27FC236}">
                    <a16:creationId xmlns:a16="http://schemas.microsoft.com/office/drawing/2014/main" xmlns="" id="{97A6FAFC-54E8-4E8F-ABE9-A1D915EF12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539"/>
                <a:ext cx="177" cy="194"/>
              </a:xfrm>
              <a:custGeom>
                <a:avLst/>
                <a:gdLst>
                  <a:gd name="T0" fmla="*/ 159 w 177"/>
                  <a:gd name="T1" fmla="*/ 0 h 194"/>
                  <a:gd name="T2" fmla="*/ 159 w 177"/>
                  <a:gd name="T3" fmla="*/ 0 h 194"/>
                  <a:gd name="T4" fmla="*/ 158 w 177"/>
                  <a:gd name="T5" fmla="*/ 0 h 194"/>
                  <a:gd name="T6" fmla="*/ 158 w 177"/>
                  <a:gd name="T7" fmla="*/ 0 h 194"/>
                  <a:gd name="T8" fmla="*/ 156 w 177"/>
                  <a:gd name="T9" fmla="*/ 0 h 194"/>
                  <a:gd name="T10" fmla="*/ 156 w 177"/>
                  <a:gd name="T11" fmla="*/ 0 h 194"/>
                  <a:gd name="T12" fmla="*/ 153 w 177"/>
                  <a:gd name="T13" fmla="*/ 0 h 194"/>
                  <a:gd name="T14" fmla="*/ 153 w 177"/>
                  <a:gd name="T15" fmla="*/ 0 h 194"/>
                  <a:gd name="T16" fmla="*/ 151 w 177"/>
                  <a:gd name="T17" fmla="*/ 1 h 194"/>
                  <a:gd name="T18" fmla="*/ 151 w 177"/>
                  <a:gd name="T19" fmla="*/ 1 h 194"/>
                  <a:gd name="T20" fmla="*/ 148 w 177"/>
                  <a:gd name="T21" fmla="*/ 1 h 194"/>
                  <a:gd name="T22" fmla="*/ 148 w 177"/>
                  <a:gd name="T23" fmla="*/ 1 h 194"/>
                  <a:gd name="T24" fmla="*/ 138 w 177"/>
                  <a:gd name="T25" fmla="*/ 4 h 194"/>
                  <a:gd name="T26" fmla="*/ 127 w 177"/>
                  <a:gd name="T27" fmla="*/ 9 h 194"/>
                  <a:gd name="T28" fmla="*/ 127 w 177"/>
                  <a:gd name="T29" fmla="*/ 9 h 194"/>
                  <a:gd name="T30" fmla="*/ 115 w 177"/>
                  <a:gd name="T31" fmla="*/ 16 h 194"/>
                  <a:gd name="T32" fmla="*/ 106 w 177"/>
                  <a:gd name="T33" fmla="*/ 22 h 194"/>
                  <a:gd name="T34" fmla="*/ 106 w 177"/>
                  <a:gd name="T35" fmla="*/ 22 h 194"/>
                  <a:gd name="T36" fmla="*/ 94 w 177"/>
                  <a:gd name="T37" fmla="*/ 30 h 194"/>
                  <a:gd name="T38" fmla="*/ 86 w 177"/>
                  <a:gd name="T39" fmla="*/ 40 h 194"/>
                  <a:gd name="T40" fmla="*/ 86 w 177"/>
                  <a:gd name="T41" fmla="*/ 40 h 194"/>
                  <a:gd name="T42" fmla="*/ 77 w 177"/>
                  <a:gd name="T43" fmla="*/ 50 h 194"/>
                  <a:gd name="T44" fmla="*/ 70 w 177"/>
                  <a:gd name="T45" fmla="*/ 59 h 194"/>
                  <a:gd name="T46" fmla="*/ 10 w 177"/>
                  <a:gd name="T47" fmla="*/ 157 h 194"/>
                  <a:gd name="T48" fmla="*/ 10 w 177"/>
                  <a:gd name="T49" fmla="*/ 157 h 194"/>
                  <a:gd name="T50" fmla="*/ 5 w 177"/>
                  <a:gd name="T51" fmla="*/ 165 h 194"/>
                  <a:gd name="T52" fmla="*/ 2 w 177"/>
                  <a:gd name="T53" fmla="*/ 173 h 194"/>
                  <a:gd name="T54" fmla="*/ 2 w 177"/>
                  <a:gd name="T55" fmla="*/ 173 h 194"/>
                  <a:gd name="T56" fmla="*/ 0 w 177"/>
                  <a:gd name="T57" fmla="*/ 179 h 194"/>
                  <a:gd name="T58" fmla="*/ 0 w 177"/>
                  <a:gd name="T59" fmla="*/ 179 h 194"/>
                  <a:gd name="T60" fmla="*/ 20 w 177"/>
                  <a:gd name="T61" fmla="*/ 186 h 194"/>
                  <a:gd name="T62" fmla="*/ 38 w 177"/>
                  <a:gd name="T63" fmla="*/ 194 h 194"/>
                  <a:gd name="T64" fmla="*/ 38 w 177"/>
                  <a:gd name="T65" fmla="*/ 194 h 194"/>
                  <a:gd name="T66" fmla="*/ 54 w 177"/>
                  <a:gd name="T67" fmla="*/ 186 h 194"/>
                  <a:gd name="T68" fmla="*/ 54 w 177"/>
                  <a:gd name="T69" fmla="*/ 186 h 194"/>
                  <a:gd name="T70" fmla="*/ 65 w 177"/>
                  <a:gd name="T71" fmla="*/ 179 h 194"/>
                  <a:gd name="T72" fmla="*/ 77 w 177"/>
                  <a:gd name="T73" fmla="*/ 171 h 194"/>
                  <a:gd name="T74" fmla="*/ 77 w 177"/>
                  <a:gd name="T75" fmla="*/ 171 h 194"/>
                  <a:gd name="T76" fmla="*/ 88 w 177"/>
                  <a:gd name="T77" fmla="*/ 162 h 194"/>
                  <a:gd name="T78" fmla="*/ 98 w 177"/>
                  <a:gd name="T79" fmla="*/ 152 h 194"/>
                  <a:gd name="T80" fmla="*/ 98 w 177"/>
                  <a:gd name="T81" fmla="*/ 152 h 194"/>
                  <a:gd name="T82" fmla="*/ 106 w 177"/>
                  <a:gd name="T83" fmla="*/ 142 h 194"/>
                  <a:gd name="T84" fmla="*/ 112 w 177"/>
                  <a:gd name="T85" fmla="*/ 132 h 194"/>
                  <a:gd name="T86" fmla="*/ 170 w 177"/>
                  <a:gd name="T87" fmla="*/ 35 h 194"/>
                  <a:gd name="T88" fmla="*/ 170 w 177"/>
                  <a:gd name="T89" fmla="*/ 35 h 194"/>
                  <a:gd name="T90" fmla="*/ 174 w 177"/>
                  <a:gd name="T91" fmla="*/ 27 h 194"/>
                  <a:gd name="T92" fmla="*/ 177 w 177"/>
                  <a:gd name="T93" fmla="*/ 21 h 194"/>
                  <a:gd name="T94" fmla="*/ 177 w 177"/>
                  <a:gd name="T95" fmla="*/ 21 h 194"/>
                  <a:gd name="T96" fmla="*/ 177 w 177"/>
                  <a:gd name="T97" fmla="*/ 14 h 194"/>
                  <a:gd name="T98" fmla="*/ 175 w 177"/>
                  <a:gd name="T99" fmla="*/ 9 h 194"/>
                  <a:gd name="T100" fmla="*/ 175 w 177"/>
                  <a:gd name="T101" fmla="*/ 9 h 194"/>
                  <a:gd name="T102" fmla="*/ 174 w 177"/>
                  <a:gd name="T103" fmla="*/ 4 h 194"/>
                  <a:gd name="T104" fmla="*/ 169 w 177"/>
                  <a:gd name="T105" fmla="*/ 1 h 194"/>
                  <a:gd name="T106" fmla="*/ 169 w 177"/>
                  <a:gd name="T107" fmla="*/ 1 h 194"/>
                  <a:gd name="T108" fmla="*/ 166 w 177"/>
                  <a:gd name="T109" fmla="*/ 0 h 194"/>
                  <a:gd name="T110" fmla="*/ 159 w 177"/>
                  <a:gd name="T11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7" h="194">
                    <a:moveTo>
                      <a:pt x="159" y="0"/>
                    </a:moveTo>
                    <a:lnTo>
                      <a:pt x="159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48" y="1"/>
                    </a:lnTo>
                    <a:lnTo>
                      <a:pt x="148" y="1"/>
                    </a:lnTo>
                    <a:lnTo>
                      <a:pt x="138" y="4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15" y="16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94" y="3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77" y="50"/>
                    </a:lnTo>
                    <a:lnTo>
                      <a:pt x="70" y="59"/>
                    </a:lnTo>
                    <a:lnTo>
                      <a:pt x="10" y="157"/>
                    </a:lnTo>
                    <a:lnTo>
                      <a:pt x="10" y="157"/>
                    </a:lnTo>
                    <a:lnTo>
                      <a:pt x="5" y="165"/>
                    </a:lnTo>
                    <a:lnTo>
                      <a:pt x="2" y="173"/>
                    </a:lnTo>
                    <a:lnTo>
                      <a:pt x="2" y="173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20" y="186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54" y="186"/>
                    </a:lnTo>
                    <a:lnTo>
                      <a:pt x="54" y="186"/>
                    </a:lnTo>
                    <a:lnTo>
                      <a:pt x="65" y="179"/>
                    </a:lnTo>
                    <a:lnTo>
                      <a:pt x="77" y="171"/>
                    </a:lnTo>
                    <a:lnTo>
                      <a:pt x="77" y="171"/>
                    </a:lnTo>
                    <a:lnTo>
                      <a:pt x="88" y="162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106" y="142"/>
                    </a:lnTo>
                    <a:lnTo>
                      <a:pt x="112" y="132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4" y="27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7" y="14"/>
                    </a:lnTo>
                    <a:lnTo>
                      <a:pt x="175" y="9"/>
                    </a:lnTo>
                    <a:lnTo>
                      <a:pt x="175" y="9"/>
                    </a:lnTo>
                    <a:lnTo>
                      <a:pt x="174" y="4"/>
                    </a:lnTo>
                    <a:lnTo>
                      <a:pt x="169" y="1"/>
                    </a:lnTo>
                    <a:lnTo>
                      <a:pt x="169" y="1"/>
                    </a:lnTo>
                    <a:lnTo>
                      <a:pt x="166" y="0"/>
                    </a:lnTo>
                    <a:lnTo>
                      <a:pt x="159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19" name="Freeform 27">
                <a:extLst>
                  <a:ext uri="{FF2B5EF4-FFF2-40B4-BE49-F238E27FC236}">
                    <a16:creationId xmlns:a16="http://schemas.microsoft.com/office/drawing/2014/main" xmlns="" id="{528EDD73-2603-46AB-87D1-DC025474AC2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97" y="2539"/>
                <a:ext cx="177" cy="194"/>
              </a:xfrm>
              <a:custGeom>
                <a:avLst/>
                <a:gdLst>
                  <a:gd name="T0" fmla="*/ 159 w 177"/>
                  <a:gd name="T1" fmla="*/ 0 h 194"/>
                  <a:gd name="T2" fmla="*/ 159 w 177"/>
                  <a:gd name="T3" fmla="*/ 0 h 194"/>
                  <a:gd name="T4" fmla="*/ 158 w 177"/>
                  <a:gd name="T5" fmla="*/ 0 h 194"/>
                  <a:gd name="T6" fmla="*/ 158 w 177"/>
                  <a:gd name="T7" fmla="*/ 0 h 194"/>
                  <a:gd name="T8" fmla="*/ 156 w 177"/>
                  <a:gd name="T9" fmla="*/ 0 h 194"/>
                  <a:gd name="T10" fmla="*/ 156 w 177"/>
                  <a:gd name="T11" fmla="*/ 0 h 194"/>
                  <a:gd name="T12" fmla="*/ 153 w 177"/>
                  <a:gd name="T13" fmla="*/ 0 h 194"/>
                  <a:gd name="T14" fmla="*/ 153 w 177"/>
                  <a:gd name="T15" fmla="*/ 0 h 194"/>
                  <a:gd name="T16" fmla="*/ 151 w 177"/>
                  <a:gd name="T17" fmla="*/ 1 h 194"/>
                  <a:gd name="T18" fmla="*/ 151 w 177"/>
                  <a:gd name="T19" fmla="*/ 1 h 194"/>
                  <a:gd name="T20" fmla="*/ 148 w 177"/>
                  <a:gd name="T21" fmla="*/ 1 h 194"/>
                  <a:gd name="T22" fmla="*/ 148 w 177"/>
                  <a:gd name="T23" fmla="*/ 1 h 194"/>
                  <a:gd name="T24" fmla="*/ 138 w 177"/>
                  <a:gd name="T25" fmla="*/ 4 h 194"/>
                  <a:gd name="T26" fmla="*/ 127 w 177"/>
                  <a:gd name="T27" fmla="*/ 9 h 194"/>
                  <a:gd name="T28" fmla="*/ 127 w 177"/>
                  <a:gd name="T29" fmla="*/ 9 h 194"/>
                  <a:gd name="T30" fmla="*/ 115 w 177"/>
                  <a:gd name="T31" fmla="*/ 16 h 194"/>
                  <a:gd name="T32" fmla="*/ 106 w 177"/>
                  <a:gd name="T33" fmla="*/ 22 h 194"/>
                  <a:gd name="T34" fmla="*/ 106 w 177"/>
                  <a:gd name="T35" fmla="*/ 22 h 194"/>
                  <a:gd name="T36" fmla="*/ 94 w 177"/>
                  <a:gd name="T37" fmla="*/ 30 h 194"/>
                  <a:gd name="T38" fmla="*/ 86 w 177"/>
                  <a:gd name="T39" fmla="*/ 40 h 194"/>
                  <a:gd name="T40" fmla="*/ 86 w 177"/>
                  <a:gd name="T41" fmla="*/ 40 h 194"/>
                  <a:gd name="T42" fmla="*/ 77 w 177"/>
                  <a:gd name="T43" fmla="*/ 50 h 194"/>
                  <a:gd name="T44" fmla="*/ 70 w 177"/>
                  <a:gd name="T45" fmla="*/ 59 h 194"/>
                  <a:gd name="T46" fmla="*/ 10 w 177"/>
                  <a:gd name="T47" fmla="*/ 157 h 194"/>
                  <a:gd name="T48" fmla="*/ 10 w 177"/>
                  <a:gd name="T49" fmla="*/ 157 h 194"/>
                  <a:gd name="T50" fmla="*/ 5 w 177"/>
                  <a:gd name="T51" fmla="*/ 165 h 194"/>
                  <a:gd name="T52" fmla="*/ 2 w 177"/>
                  <a:gd name="T53" fmla="*/ 173 h 194"/>
                  <a:gd name="T54" fmla="*/ 2 w 177"/>
                  <a:gd name="T55" fmla="*/ 173 h 194"/>
                  <a:gd name="T56" fmla="*/ 0 w 177"/>
                  <a:gd name="T57" fmla="*/ 179 h 194"/>
                  <a:gd name="T58" fmla="*/ 0 w 177"/>
                  <a:gd name="T59" fmla="*/ 179 h 194"/>
                  <a:gd name="T60" fmla="*/ 20 w 177"/>
                  <a:gd name="T61" fmla="*/ 186 h 194"/>
                  <a:gd name="T62" fmla="*/ 38 w 177"/>
                  <a:gd name="T63" fmla="*/ 194 h 194"/>
                  <a:gd name="T64" fmla="*/ 38 w 177"/>
                  <a:gd name="T65" fmla="*/ 194 h 194"/>
                  <a:gd name="T66" fmla="*/ 54 w 177"/>
                  <a:gd name="T67" fmla="*/ 186 h 194"/>
                  <a:gd name="T68" fmla="*/ 54 w 177"/>
                  <a:gd name="T69" fmla="*/ 186 h 194"/>
                  <a:gd name="T70" fmla="*/ 65 w 177"/>
                  <a:gd name="T71" fmla="*/ 179 h 194"/>
                  <a:gd name="T72" fmla="*/ 77 w 177"/>
                  <a:gd name="T73" fmla="*/ 171 h 194"/>
                  <a:gd name="T74" fmla="*/ 77 w 177"/>
                  <a:gd name="T75" fmla="*/ 171 h 194"/>
                  <a:gd name="T76" fmla="*/ 88 w 177"/>
                  <a:gd name="T77" fmla="*/ 162 h 194"/>
                  <a:gd name="T78" fmla="*/ 98 w 177"/>
                  <a:gd name="T79" fmla="*/ 152 h 194"/>
                  <a:gd name="T80" fmla="*/ 98 w 177"/>
                  <a:gd name="T81" fmla="*/ 152 h 194"/>
                  <a:gd name="T82" fmla="*/ 106 w 177"/>
                  <a:gd name="T83" fmla="*/ 142 h 194"/>
                  <a:gd name="T84" fmla="*/ 112 w 177"/>
                  <a:gd name="T85" fmla="*/ 132 h 194"/>
                  <a:gd name="T86" fmla="*/ 170 w 177"/>
                  <a:gd name="T87" fmla="*/ 35 h 194"/>
                  <a:gd name="T88" fmla="*/ 170 w 177"/>
                  <a:gd name="T89" fmla="*/ 35 h 194"/>
                  <a:gd name="T90" fmla="*/ 174 w 177"/>
                  <a:gd name="T91" fmla="*/ 27 h 194"/>
                  <a:gd name="T92" fmla="*/ 177 w 177"/>
                  <a:gd name="T93" fmla="*/ 21 h 194"/>
                  <a:gd name="T94" fmla="*/ 177 w 177"/>
                  <a:gd name="T95" fmla="*/ 21 h 194"/>
                  <a:gd name="T96" fmla="*/ 177 w 177"/>
                  <a:gd name="T97" fmla="*/ 14 h 194"/>
                  <a:gd name="T98" fmla="*/ 175 w 177"/>
                  <a:gd name="T99" fmla="*/ 9 h 194"/>
                  <a:gd name="T100" fmla="*/ 175 w 177"/>
                  <a:gd name="T101" fmla="*/ 9 h 194"/>
                  <a:gd name="T102" fmla="*/ 174 w 177"/>
                  <a:gd name="T103" fmla="*/ 4 h 194"/>
                  <a:gd name="T104" fmla="*/ 169 w 177"/>
                  <a:gd name="T105" fmla="*/ 1 h 194"/>
                  <a:gd name="T106" fmla="*/ 169 w 177"/>
                  <a:gd name="T107" fmla="*/ 1 h 194"/>
                  <a:gd name="T108" fmla="*/ 166 w 177"/>
                  <a:gd name="T109" fmla="*/ 0 h 194"/>
                  <a:gd name="T110" fmla="*/ 159 w 177"/>
                  <a:gd name="T111" fmla="*/ 0 h 1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77" h="194">
                    <a:moveTo>
                      <a:pt x="159" y="0"/>
                    </a:moveTo>
                    <a:lnTo>
                      <a:pt x="159" y="0"/>
                    </a:lnTo>
                    <a:lnTo>
                      <a:pt x="158" y="0"/>
                    </a:lnTo>
                    <a:lnTo>
                      <a:pt x="158" y="0"/>
                    </a:lnTo>
                    <a:lnTo>
                      <a:pt x="156" y="0"/>
                    </a:lnTo>
                    <a:lnTo>
                      <a:pt x="156" y="0"/>
                    </a:lnTo>
                    <a:lnTo>
                      <a:pt x="153" y="0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51" y="1"/>
                    </a:lnTo>
                    <a:lnTo>
                      <a:pt x="148" y="1"/>
                    </a:lnTo>
                    <a:lnTo>
                      <a:pt x="148" y="1"/>
                    </a:lnTo>
                    <a:lnTo>
                      <a:pt x="138" y="4"/>
                    </a:lnTo>
                    <a:lnTo>
                      <a:pt x="127" y="9"/>
                    </a:lnTo>
                    <a:lnTo>
                      <a:pt x="127" y="9"/>
                    </a:lnTo>
                    <a:lnTo>
                      <a:pt x="115" y="16"/>
                    </a:lnTo>
                    <a:lnTo>
                      <a:pt x="106" y="22"/>
                    </a:lnTo>
                    <a:lnTo>
                      <a:pt x="106" y="22"/>
                    </a:lnTo>
                    <a:lnTo>
                      <a:pt x="94" y="30"/>
                    </a:lnTo>
                    <a:lnTo>
                      <a:pt x="86" y="40"/>
                    </a:lnTo>
                    <a:lnTo>
                      <a:pt x="86" y="40"/>
                    </a:lnTo>
                    <a:lnTo>
                      <a:pt x="77" y="50"/>
                    </a:lnTo>
                    <a:lnTo>
                      <a:pt x="70" y="59"/>
                    </a:lnTo>
                    <a:lnTo>
                      <a:pt x="10" y="157"/>
                    </a:lnTo>
                    <a:lnTo>
                      <a:pt x="10" y="157"/>
                    </a:lnTo>
                    <a:lnTo>
                      <a:pt x="5" y="165"/>
                    </a:lnTo>
                    <a:lnTo>
                      <a:pt x="2" y="173"/>
                    </a:lnTo>
                    <a:lnTo>
                      <a:pt x="2" y="173"/>
                    </a:lnTo>
                    <a:lnTo>
                      <a:pt x="0" y="179"/>
                    </a:lnTo>
                    <a:lnTo>
                      <a:pt x="0" y="179"/>
                    </a:lnTo>
                    <a:lnTo>
                      <a:pt x="20" y="186"/>
                    </a:lnTo>
                    <a:lnTo>
                      <a:pt x="38" y="194"/>
                    </a:lnTo>
                    <a:lnTo>
                      <a:pt x="38" y="194"/>
                    </a:lnTo>
                    <a:lnTo>
                      <a:pt x="54" y="186"/>
                    </a:lnTo>
                    <a:lnTo>
                      <a:pt x="54" y="186"/>
                    </a:lnTo>
                    <a:lnTo>
                      <a:pt x="65" y="179"/>
                    </a:lnTo>
                    <a:lnTo>
                      <a:pt x="77" y="171"/>
                    </a:lnTo>
                    <a:lnTo>
                      <a:pt x="77" y="171"/>
                    </a:lnTo>
                    <a:lnTo>
                      <a:pt x="88" y="162"/>
                    </a:lnTo>
                    <a:lnTo>
                      <a:pt x="98" y="152"/>
                    </a:lnTo>
                    <a:lnTo>
                      <a:pt x="98" y="152"/>
                    </a:lnTo>
                    <a:lnTo>
                      <a:pt x="106" y="142"/>
                    </a:lnTo>
                    <a:lnTo>
                      <a:pt x="112" y="132"/>
                    </a:lnTo>
                    <a:lnTo>
                      <a:pt x="170" y="35"/>
                    </a:lnTo>
                    <a:lnTo>
                      <a:pt x="170" y="35"/>
                    </a:lnTo>
                    <a:lnTo>
                      <a:pt x="174" y="27"/>
                    </a:lnTo>
                    <a:lnTo>
                      <a:pt x="177" y="21"/>
                    </a:lnTo>
                    <a:lnTo>
                      <a:pt x="177" y="21"/>
                    </a:lnTo>
                    <a:lnTo>
                      <a:pt x="177" y="14"/>
                    </a:lnTo>
                    <a:lnTo>
                      <a:pt x="175" y="9"/>
                    </a:lnTo>
                    <a:lnTo>
                      <a:pt x="175" y="9"/>
                    </a:lnTo>
                    <a:lnTo>
                      <a:pt x="174" y="4"/>
                    </a:lnTo>
                    <a:lnTo>
                      <a:pt x="169" y="1"/>
                    </a:lnTo>
                    <a:lnTo>
                      <a:pt x="169" y="1"/>
                    </a:lnTo>
                    <a:lnTo>
                      <a:pt x="166" y="0"/>
                    </a:lnTo>
                    <a:lnTo>
                      <a:pt x="1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0" name="Freeform 28">
                <a:extLst>
                  <a:ext uri="{FF2B5EF4-FFF2-40B4-BE49-F238E27FC236}">
                    <a16:creationId xmlns:a16="http://schemas.microsoft.com/office/drawing/2014/main" xmlns="" id="{88B709B2-DCA8-407B-A003-31B4187BA0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417"/>
                <a:ext cx="170" cy="144"/>
              </a:xfrm>
              <a:custGeom>
                <a:avLst/>
                <a:gdLst>
                  <a:gd name="T0" fmla="*/ 164 w 170"/>
                  <a:gd name="T1" fmla="*/ 0 h 144"/>
                  <a:gd name="T2" fmla="*/ 164 w 170"/>
                  <a:gd name="T3" fmla="*/ 0 h 144"/>
                  <a:gd name="T4" fmla="*/ 162 w 170"/>
                  <a:gd name="T5" fmla="*/ 0 h 144"/>
                  <a:gd name="T6" fmla="*/ 162 w 170"/>
                  <a:gd name="T7" fmla="*/ 0 h 144"/>
                  <a:gd name="T8" fmla="*/ 149 w 170"/>
                  <a:gd name="T9" fmla="*/ 2 h 144"/>
                  <a:gd name="T10" fmla="*/ 149 w 170"/>
                  <a:gd name="T11" fmla="*/ 2 h 144"/>
                  <a:gd name="T12" fmla="*/ 136 w 170"/>
                  <a:gd name="T13" fmla="*/ 8 h 144"/>
                  <a:gd name="T14" fmla="*/ 136 w 170"/>
                  <a:gd name="T15" fmla="*/ 8 h 144"/>
                  <a:gd name="T16" fmla="*/ 123 w 170"/>
                  <a:gd name="T17" fmla="*/ 16 h 144"/>
                  <a:gd name="T18" fmla="*/ 123 w 170"/>
                  <a:gd name="T19" fmla="*/ 16 h 144"/>
                  <a:gd name="T20" fmla="*/ 111 w 170"/>
                  <a:gd name="T21" fmla="*/ 26 h 144"/>
                  <a:gd name="T22" fmla="*/ 25 w 170"/>
                  <a:gd name="T23" fmla="*/ 110 h 144"/>
                  <a:gd name="T24" fmla="*/ 25 w 170"/>
                  <a:gd name="T25" fmla="*/ 110 h 144"/>
                  <a:gd name="T26" fmla="*/ 15 w 170"/>
                  <a:gd name="T27" fmla="*/ 118 h 144"/>
                  <a:gd name="T28" fmla="*/ 8 w 170"/>
                  <a:gd name="T29" fmla="*/ 128 h 144"/>
                  <a:gd name="T30" fmla="*/ 8 w 170"/>
                  <a:gd name="T31" fmla="*/ 128 h 144"/>
                  <a:gd name="T32" fmla="*/ 4 w 170"/>
                  <a:gd name="T33" fmla="*/ 136 h 144"/>
                  <a:gd name="T34" fmla="*/ 0 w 170"/>
                  <a:gd name="T35" fmla="*/ 144 h 144"/>
                  <a:gd name="T36" fmla="*/ 0 w 170"/>
                  <a:gd name="T37" fmla="*/ 144 h 144"/>
                  <a:gd name="T38" fmla="*/ 41 w 170"/>
                  <a:gd name="T39" fmla="*/ 136 h 144"/>
                  <a:gd name="T40" fmla="*/ 85 w 170"/>
                  <a:gd name="T41" fmla="*/ 131 h 144"/>
                  <a:gd name="T42" fmla="*/ 85 w 170"/>
                  <a:gd name="T43" fmla="*/ 131 h 144"/>
                  <a:gd name="T44" fmla="*/ 94 w 170"/>
                  <a:gd name="T45" fmla="*/ 130 h 144"/>
                  <a:gd name="T46" fmla="*/ 162 w 170"/>
                  <a:gd name="T47" fmla="*/ 62 h 144"/>
                  <a:gd name="T48" fmla="*/ 162 w 170"/>
                  <a:gd name="T49" fmla="*/ 62 h 144"/>
                  <a:gd name="T50" fmla="*/ 170 w 170"/>
                  <a:gd name="T51" fmla="*/ 54 h 144"/>
                  <a:gd name="T52" fmla="*/ 167 w 170"/>
                  <a:gd name="T53" fmla="*/ 0 h 144"/>
                  <a:gd name="T54" fmla="*/ 167 w 170"/>
                  <a:gd name="T55" fmla="*/ 0 h 144"/>
                  <a:gd name="T56" fmla="*/ 166 w 170"/>
                  <a:gd name="T57" fmla="*/ 0 h 144"/>
                  <a:gd name="T58" fmla="*/ 166 w 170"/>
                  <a:gd name="T59" fmla="*/ 0 h 144"/>
                  <a:gd name="T60" fmla="*/ 164 w 170"/>
                  <a:gd name="T6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0" h="144">
                    <a:moveTo>
                      <a:pt x="164" y="0"/>
                    </a:moveTo>
                    <a:lnTo>
                      <a:pt x="16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23" y="16"/>
                    </a:lnTo>
                    <a:lnTo>
                      <a:pt x="123" y="16"/>
                    </a:lnTo>
                    <a:lnTo>
                      <a:pt x="111" y="26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15" y="11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4" y="13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41" y="136"/>
                    </a:lnTo>
                    <a:lnTo>
                      <a:pt x="85" y="131"/>
                    </a:lnTo>
                    <a:lnTo>
                      <a:pt x="85" y="131"/>
                    </a:lnTo>
                    <a:lnTo>
                      <a:pt x="94" y="130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70" y="54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4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1" name="Freeform 29">
                <a:extLst>
                  <a:ext uri="{FF2B5EF4-FFF2-40B4-BE49-F238E27FC236}">
                    <a16:creationId xmlns:a16="http://schemas.microsoft.com/office/drawing/2014/main" xmlns="" id="{9774594D-045E-4F71-BB8A-1F5B517424F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19" y="2417"/>
                <a:ext cx="170" cy="144"/>
              </a:xfrm>
              <a:custGeom>
                <a:avLst/>
                <a:gdLst>
                  <a:gd name="T0" fmla="*/ 164 w 170"/>
                  <a:gd name="T1" fmla="*/ 0 h 144"/>
                  <a:gd name="T2" fmla="*/ 164 w 170"/>
                  <a:gd name="T3" fmla="*/ 0 h 144"/>
                  <a:gd name="T4" fmla="*/ 162 w 170"/>
                  <a:gd name="T5" fmla="*/ 0 h 144"/>
                  <a:gd name="T6" fmla="*/ 162 w 170"/>
                  <a:gd name="T7" fmla="*/ 0 h 144"/>
                  <a:gd name="T8" fmla="*/ 149 w 170"/>
                  <a:gd name="T9" fmla="*/ 2 h 144"/>
                  <a:gd name="T10" fmla="*/ 149 w 170"/>
                  <a:gd name="T11" fmla="*/ 2 h 144"/>
                  <a:gd name="T12" fmla="*/ 136 w 170"/>
                  <a:gd name="T13" fmla="*/ 8 h 144"/>
                  <a:gd name="T14" fmla="*/ 136 w 170"/>
                  <a:gd name="T15" fmla="*/ 8 h 144"/>
                  <a:gd name="T16" fmla="*/ 123 w 170"/>
                  <a:gd name="T17" fmla="*/ 16 h 144"/>
                  <a:gd name="T18" fmla="*/ 123 w 170"/>
                  <a:gd name="T19" fmla="*/ 16 h 144"/>
                  <a:gd name="T20" fmla="*/ 111 w 170"/>
                  <a:gd name="T21" fmla="*/ 26 h 144"/>
                  <a:gd name="T22" fmla="*/ 25 w 170"/>
                  <a:gd name="T23" fmla="*/ 110 h 144"/>
                  <a:gd name="T24" fmla="*/ 25 w 170"/>
                  <a:gd name="T25" fmla="*/ 110 h 144"/>
                  <a:gd name="T26" fmla="*/ 15 w 170"/>
                  <a:gd name="T27" fmla="*/ 118 h 144"/>
                  <a:gd name="T28" fmla="*/ 8 w 170"/>
                  <a:gd name="T29" fmla="*/ 128 h 144"/>
                  <a:gd name="T30" fmla="*/ 8 w 170"/>
                  <a:gd name="T31" fmla="*/ 128 h 144"/>
                  <a:gd name="T32" fmla="*/ 4 w 170"/>
                  <a:gd name="T33" fmla="*/ 136 h 144"/>
                  <a:gd name="T34" fmla="*/ 0 w 170"/>
                  <a:gd name="T35" fmla="*/ 144 h 144"/>
                  <a:gd name="T36" fmla="*/ 0 w 170"/>
                  <a:gd name="T37" fmla="*/ 144 h 144"/>
                  <a:gd name="T38" fmla="*/ 41 w 170"/>
                  <a:gd name="T39" fmla="*/ 136 h 144"/>
                  <a:gd name="T40" fmla="*/ 85 w 170"/>
                  <a:gd name="T41" fmla="*/ 131 h 144"/>
                  <a:gd name="T42" fmla="*/ 85 w 170"/>
                  <a:gd name="T43" fmla="*/ 131 h 144"/>
                  <a:gd name="T44" fmla="*/ 94 w 170"/>
                  <a:gd name="T45" fmla="*/ 130 h 144"/>
                  <a:gd name="T46" fmla="*/ 162 w 170"/>
                  <a:gd name="T47" fmla="*/ 62 h 144"/>
                  <a:gd name="T48" fmla="*/ 162 w 170"/>
                  <a:gd name="T49" fmla="*/ 62 h 144"/>
                  <a:gd name="T50" fmla="*/ 170 w 170"/>
                  <a:gd name="T51" fmla="*/ 54 h 144"/>
                  <a:gd name="T52" fmla="*/ 167 w 170"/>
                  <a:gd name="T53" fmla="*/ 0 h 144"/>
                  <a:gd name="T54" fmla="*/ 167 w 170"/>
                  <a:gd name="T55" fmla="*/ 0 h 144"/>
                  <a:gd name="T56" fmla="*/ 166 w 170"/>
                  <a:gd name="T57" fmla="*/ 0 h 144"/>
                  <a:gd name="T58" fmla="*/ 166 w 170"/>
                  <a:gd name="T59" fmla="*/ 0 h 144"/>
                  <a:gd name="T60" fmla="*/ 164 w 170"/>
                  <a:gd name="T61" fmla="*/ 0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70" h="144">
                    <a:moveTo>
                      <a:pt x="164" y="0"/>
                    </a:moveTo>
                    <a:lnTo>
                      <a:pt x="164" y="0"/>
                    </a:lnTo>
                    <a:lnTo>
                      <a:pt x="162" y="0"/>
                    </a:lnTo>
                    <a:lnTo>
                      <a:pt x="162" y="0"/>
                    </a:lnTo>
                    <a:lnTo>
                      <a:pt x="149" y="2"/>
                    </a:lnTo>
                    <a:lnTo>
                      <a:pt x="149" y="2"/>
                    </a:lnTo>
                    <a:lnTo>
                      <a:pt x="136" y="8"/>
                    </a:lnTo>
                    <a:lnTo>
                      <a:pt x="136" y="8"/>
                    </a:lnTo>
                    <a:lnTo>
                      <a:pt x="123" y="16"/>
                    </a:lnTo>
                    <a:lnTo>
                      <a:pt x="123" y="16"/>
                    </a:lnTo>
                    <a:lnTo>
                      <a:pt x="111" y="26"/>
                    </a:lnTo>
                    <a:lnTo>
                      <a:pt x="25" y="110"/>
                    </a:lnTo>
                    <a:lnTo>
                      <a:pt x="25" y="110"/>
                    </a:lnTo>
                    <a:lnTo>
                      <a:pt x="15" y="118"/>
                    </a:lnTo>
                    <a:lnTo>
                      <a:pt x="8" y="128"/>
                    </a:lnTo>
                    <a:lnTo>
                      <a:pt x="8" y="128"/>
                    </a:lnTo>
                    <a:lnTo>
                      <a:pt x="4" y="136"/>
                    </a:lnTo>
                    <a:lnTo>
                      <a:pt x="0" y="144"/>
                    </a:lnTo>
                    <a:lnTo>
                      <a:pt x="0" y="144"/>
                    </a:lnTo>
                    <a:lnTo>
                      <a:pt x="41" y="136"/>
                    </a:lnTo>
                    <a:lnTo>
                      <a:pt x="85" y="131"/>
                    </a:lnTo>
                    <a:lnTo>
                      <a:pt x="85" y="131"/>
                    </a:lnTo>
                    <a:lnTo>
                      <a:pt x="94" y="130"/>
                    </a:lnTo>
                    <a:lnTo>
                      <a:pt x="162" y="62"/>
                    </a:lnTo>
                    <a:lnTo>
                      <a:pt x="162" y="62"/>
                    </a:lnTo>
                    <a:lnTo>
                      <a:pt x="170" y="54"/>
                    </a:lnTo>
                    <a:lnTo>
                      <a:pt x="167" y="0"/>
                    </a:lnTo>
                    <a:lnTo>
                      <a:pt x="167" y="0"/>
                    </a:lnTo>
                    <a:lnTo>
                      <a:pt x="166" y="0"/>
                    </a:lnTo>
                    <a:lnTo>
                      <a:pt x="166" y="0"/>
                    </a:lnTo>
                    <a:lnTo>
                      <a:pt x="16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2" name="Freeform 30">
                <a:extLst>
                  <a:ext uri="{FF2B5EF4-FFF2-40B4-BE49-F238E27FC236}">
                    <a16:creationId xmlns:a16="http://schemas.microsoft.com/office/drawing/2014/main" xmlns="" id="{4E54F13D-4D1F-42B6-9D63-7FB71B5256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" y="2634"/>
                <a:ext cx="123" cy="104"/>
              </a:xfrm>
              <a:custGeom>
                <a:avLst/>
                <a:gdLst>
                  <a:gd name="T0" fmla="*/ 102 w 123"/>
                  <a:gd name="T1" fmla="*/ 0 h 104"/>
                  <a:gd name="T2" fmla="*/ 0 w 123"/>
                  <a:gd name="T3" fmla="*/ 5 h 104"/>
                  <a:gd name="T4" fmla="*/ 5 w 123"/>
                  <a:gd name="T5" fmla="*/ 28 h 104"/>
                  <a:gd name="T6" fmla="*/ 5 w 123"/>
                  <a:gd name="T7" fmla="*/ 28 h 104"/>
                  <a:gd name="T8" fmla="*/ 8 w 123"/>
                  <a:gd name="T9" fmla="*/ 39 h 104"/>
                  <a:gd name="T10" fmla="*/ 14 w 123"/>
                  <a:gd name="T11" fmla="*/ 49 h 104"/>
                  <a:gd name="T12" fmla="*/ 14 w 123"/>
                  <a:gd name="T13" fmla="*/ 49 h 104"/>
                  <a:gd name="T14" fmla="*/ 22 w 123"/>
                  <a:gd name="T15" fmla="*/ 60 h 104"/>
                  <a:gd name="T16" fmla="*/ 31 w 123"/>
                  <a:gd name="T17" fmla="*/ 70 h 104"/>
                  <a:gd name="T18" fmla="*/ 31 w 123"/>
                  <a:gd name="T19" fmla="*/ 70 h 104"/>
                  <a:gd name="T20" fmla="*/ 40 w 123"/>
                  <a:gd name="T21" fmla="*/ 79 h 104"/>
                  <a:gd name="T22" fmla="*/ 52 w 123"/>
                  <a:gd name="T23" fmla="*/ 88 h 104"/>
                  <a:gd name="T24" fmla="*/ 52 w 123"/>
                  <a:gd name="T25" fmla="*/ 88 h 104"/>
                  <a:gd name="T26" fmla="*/ 65 w 123"/>
                  <a:gd name="T27" fmla="*/ 94 h 104"/>
                  <a:gd name="T28" fmla="*/ 76 w 123"/>
                  <a:gd name="T29" fmla="*/ 99 h 104"/>
                  <a:gd name="T30" fmla="*/ 76 w 123"/>
                  <a:gd name="T31" fmla="*/ 99 h 104"/>
                  <a:gd name="T32" fmla="*/ 82 w 123"/>
                  <a:gd name="T33" fmla="*/ 102 h 104"/>
                  <a:gd name="T34" fmla="*/ 82 w 123"/>
                  <a:gd name="T35" fmla="*/ 102 h 104"/>
                  <a:gd name="T36" fmla="*/ 87 w 123"/>
                  <a:gd name="T37" fmla="*/ 102 h 104"/>
                  <a:gd name="T38" fmla="*/ 87 w 123"/>
                  <a:gd name="T39" fmla="*/ 102 h 104"/>
                  <a:gd name="T40" fmla="*/ 94 w 123"/>
                  <a:gd name="T41" fmla="*/ 104 h 104"/>
                  <a:gd name="T42" fmla="*/ 94 w 123"/>
                  <a:gd name="T43" fmla="*/ 104 h 104"/>
                  <a:gd name="T44" fmla="*/ 95 w 123"/>
                  <a:gd name="T45" fmla="*/ 104 h 104"/>
                  <a:gd name="T46" fmla="*/ 95 w 123"/>
                  <a:gd name="T47" fmla="*/ 104 h 104"/>
                  <a:gd name="T48" fmla="*/ 99 w 123"/>
                  <a:gd name="T49" fmla="*/ 104 h 104"/>
                  <a:gd name="T50" fmla="*/ 99 w 123"/>
                  <a:gd name="T51" fmla="*/ 104 h 104"/>
                  <a:gd name="T52" fmla="*/ 105 w 123"/>
                  <a:gd name="T53" fmla="*/ 102 h 104"/>
                  <a:gd name="T54" fmla="*/ 110 w 123"/>
                  <a:gd name="T55" fmla="*/ 101 h 104"/>
                  <a:gd name="T56" fmla="*/ 110 w 123"/>
                  <a:gd name="T57" fmla="*/ 101 h 104"/>
                  <a:gd name="T58" fmla="*/ 115 w 123"/>
                  <a:gd name="T59" fmla="*/ 97 h 104"/>
                  <a:gd name="T60" fmla="*/ 118 w 123"/>
                  <a:gd name="T61" fmla="*/ 92 h 104"/>
                  <a:gd name="T62" fmla="*/ 118 w 123"/>
                  <a:gd name="T63" fmla="*/ 92 h 104"/>
                  <a:gd name="T64" fmla="*/ 121 w 123"/>
                  <a:gd name="T65" fmla="*/ 88 h 104"/>
                  <a:gd name="T66" fmla="*/ 123 w 123"/>
                  <a:gd name="T67" fmla="*/ 81 h 104"/>
                  <a:gd name="T68" fmla="*/ 123 w 123"/>
                  <a:gd name="T69" fmla="*/ 81 h 104"/>
                  <a:gd name="T70" fmla="*/ 123 w 123"/>
                  <a:gd name="T71" fmla="*/ 75 h 104"/>
                  <a:gd name="T72" fmla="*/ 121 w 123"/>
                  <a:gd name="T73" fmla="*/ 67 h 104"/>
                  <a:gd name="T74" fmla="*/ 102 w 123"/>
                  <a:gd name="T7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04">
                    <a:moveTo>
                      <a:pt x="102" y="0"/>
                    </a:moveTo>
                    <a:lnTo>
                      <a:pt x="0" y="5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8" y="3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22" y="60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40" y="7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65" y="94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7" y="102"/>
                    </a:lnTo>
                    <a:lnTo>
                      <a:pt x="87" y="102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105" y="102"/>
                    </a:lnTo>
                    <a:lnTo>
                      <a:pt x="110" y="101"/>
                    </a:lnTo>
                    <a:lnTo>
                      <a:pt x="110" y="101"/>
                    </a:lnTo>
                    <a:lnTo>
                      <a:pt x="115" y="97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21" y="88"/>
                    </a:lnTo>
                    <a:lnTo>
                      <a:pt x="123" y="81"/>
                    </a:lnTo>
                    <a:lnTo>
                      <a:pt x="123" y="81"/>
                    </a:lnTo>
                    <a:lnTo>
                      <a:pt x="123" y="75"/>
                    </a:lnTo>
                    <a:lnTo>
                      <a:pt x="121" y="67"/>
                    </a:lnTo>
                    <a:lnTo>
                      <a:pt x="102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3" name="Freeform 31">
                <a:extLst>
                  <a:ext uri="{FF2B5EF4-FFF2-40B4-BE49-F238E27FC236}">
                    <a16:creationId xmlns:a16="http://schemas.microsoft.com/office/drawing/2014/main" xmlns="" id="{E3E62502-3919-42DE-8327-FA9239BBCB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36" y="2634"/>
                <a:ext cx="123" cy="104"/>
              </a:xfrm>
              <a:custGeom>
                <a:avLst/>
                <a:gdLst>
                  <a:gd name="T0" fmla="*/ 102 w 123"/>
                  <a:gd name="T1" fmla="*/ 0 h 104"/>
                  <a:gd name="T2" fmla="*/ 0 w 123"/>
                  <a:gd name="T3" fmla="*/ 5 h 104"/>
                  <a:gd name="T4" fmla="*/ 5 w 123"/>
                  <a:gd name="T5" fmla="*/ 28 h 104"/>
                  <a:gd name="T6" fmla="*/ 5 w 123"/>
                  <a:gd name="T7" fmla="*/ 28 h 104"/>
                  <a:gd name="T8" fmla="*/ 8 w 123"/>
                  <a:gd name="T9" fmla="*/ 39 h 104"/>
                  <a:gd name="T10" fmla="*/ 14 w 123"/>
                  <a:gd name="T11" fmla="*/ 49 h 104"/>
                  <a:gd name="T12" fmla="*/ 14 w 123"/>
                  <a:gd name="T13" fmla="*/ 49 h 104"/>
                  <a:gd name="T14" fmla="*/ 22 w 123"/>
                  <a:gd name="T15" fmla="*/ 60 h 104"/>
                  <a:gd name="T16" fmla="*/ 31 w 123"/>
                  <a:gd name="T17" fmla="*/ 70 h 104"/>
                  <a:gd name="T18" fmla="*/ 31 w 123"/>
                  <a:gd name="T19" fmla="*/ 70 h 104"/>
                  <a:gd name="T20" fmla="*/ 40 w 123"/>
                  <a:gd name="T21" fmla="*/ 79 h 104"/>
                  <a:gd name="T22" fmla="*/ 52 w 123"/>
                  <a:gd name="T23" fmla="*/ 88 h 104"/>
                  <a:gd name="T24" fmla="*/ 52 w 123"/>
                  <a:gd name="T25" fmla="*/ 88 h 104"/>
                  <a:gd name="T26" fmla="*/ 65 w 123"/>
                  <a:gd name="T27" fmla="*/ 94 h 104"/>
                  <a:gd name="T28" fmla="*/ 76 w 123"/>
                  <a:gd name="T29" fmla="*/ 99 h 104"/>
                  <a:gd name="T30" fmla="*/ 76 w 123"/>
                  <a:gd name="T31" fmla="*/ 99 h 104"/>
                  <a:gd name="T32" fmla="*/ 82 w 123"/>
                  <a:gd name="T33" fmla="*/ 102 h 104"/>
                  <a:gd name="T34" fmla="*/ 82 w 123"/>
                  <a:gd name="T35" fmla="*/ 102 h 104"/>
                  <a:gd name="T36" fmla="*/ 87 w 123"/>
                  <a:gd name="T37" fmla="*/ 102 h 104"/>
                  <a:gd name="T38" fmla="*/ 87 w 123"/>
                  <a:gd name="T39" fmla="*/ 102 h 104"/>
                  <a:gd name="T40" fmla="*/ 94 w 123"/>
                  <a:gd name="T41" fmla="*/ 104 h 104"/>
                  <a:gd name="T42" fmla="*/ 94 w 123"/>
                  <a:gd name="T43" fmla="*/ 104 h 104"/>
                  <a:gd name="T44" fmla="*/ 95 w 123"/>
                  <a:gd name="T45" fmla="*/ 104 h 104"/>
                  <a:gd name="T46" fmla="*/ 95 w 123"/>
                  <a:gd name="T47" fmla="*/ 104 h 104"/>
                  <a:gd name="T48" fmla="*/ 99 w 123"/>
                  <a:gd name="T49" fmla="*/ 104 h 104"/>
                  <a:gd name="T50" fmla="*/ 99 w 123"/>
                  <a:gd name="T51" fmla="*/ 104 h 104"/>
                  <a:gd name="T52" fmla="*/ 105 w 123"/>
                  <a:gd name="T53" fmla="*/ 102 h 104"/>
                  <a:gd name="T54" fmla="*/ 110 w 123"/>
                  <a:gd name="T55" fmla="*/ 101 h 104"/>
                  <a:gd name="T56" fmla="*/ 110 w 123"/>
                  <a:gd name="T57" fmla="*/ 101 h 104"/>
                  <a:gd name="T58" fmla="*/ 115 w 123"/>
                  <a:gd name="T59" fmla="*/ 97 h 104"/>
                  <a:gd name="T60" fmla="*/ 118 w 123"/>
                  <a:gd name="T61" fmla="*/ 92 h 104"/>
                  <a:gd name="T62" fmla="*/ 118 w 123"/>
                  <a:gd name="T63" fmla="*/ 92 h 104"/>
                  <a:gd name="T64" fmla="*/ 121 w 123"/>
                  <a:gd name="T65" fmla="*/ 88 h 104"/>
                  <a:gd name="T66" fmla="*/ 123 w 123"/>
                  <a:gd name="T67" fmla="*/ 81 h 104"/>
                  <a:gd name="T68" fmla="*/ 123 w 123"/>
                  <a:gd name="T69" fmla="*/ 81 h 104"/>
                  <a:gd name="T70" fmla="*/ 123 w 123"/>
                  <a:gd name="T71" fmla="*/ 75 h 104"/>
                  <a:gd name="T72" fmla="*/ 121 w 123"/>
                  <a:gd name="T73" fmla="*/ 67 h 104"/>
                  <a:gd name="T74" fmla="*/ 102 w 123"/>
                  <a:gd name="T75" fmla="*/ 0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104">
                    <a:moveTo>
                      <a:pt x="102" y="0"/>
                    </a:moveTo>
                    <a:lnTo>
                      <a:pt x="0" y="5"/>
                    </a:lnTo>
                    <a:lnTo>
                      <a:pt x="5" y="28"/>
                    </a:lnTo>
                    <a:lnTo>
                      <a:pt x="5" y="28"/>
                    </a:lnTo>
                    <a:lnTo>
                      <a:pt x="8" y="39"/>
                    </a:lnTo>
                    <a:lnTo>
                      <a:pt x="14" y="49"/>
                    </a:lnTo>
                    <a:lnTo>
                      <a:pt x="14" y="49"/>
                    </a:lnTo>
                    <a:lnTo>
                      <a:pt x="22" y="60"/>
                    </a:lnTo>
                    <a:lnTo>
                      <a:pt x="31" y="70"/>
                    </a:lnTo>
                    <a:lnTo>
                      <a:pt x="31" y="70"/>
                    </a:lnTo>
                    <a:lnTo>
                      <a:pt x="40" y="79"/>
                    </a:lnTo>
                    <a:lnTo>
                      <a:pt x="52" y="88"/>
                    </a:lnTo>
                    <a:lnTo>
                      <a:pt x="52" y="88"/>
                    </a:lnTo>
                    <a:lnTo>
                      <a:pt x="65" y="94"/>
                    </a:lnTo>
                    <a:lnTo>
                      <a:pt x="76" y="99"/>
                    </a:lnTo>
                    <a:lnTo>
                      <a:pt x="76" y="99"/>
                    </a:lnTo>
                    <a:lnTo>
                      <a:pt x="82" y="102"/>
                    </a:lnTo>
                    <a:lnTo>
                      <a:pt x="82" y="102"/>
                    </a:lnTo>
                    <a:lnTo>
                      <a:pt x="87" y="102"/>
                    </a:lnTo>
                    <a:lnTo>
                      <a:pt x="87" y="102"/>
                    </a:lnTo>
                    <a:lnTo>
                      <a:pt x="94" y="104"/>
                    </a:lnTo>
                    <a:lnTo>
                      <a:pt x="94" y="104"/>
                    </a:lnTo>
                    <a:lnTo>
                      <a:pt x="95" y="104"/>
                    </a:lnTo>
                    <a:lnTo>
                      <a:pt x="95" y="104"/>
                    </a:lnTo>
                    <a:lnTo>
                      <a:pt x="99" y="104"/>
                    </a:lnTo>
                    <a:lnTo>
                      <a:pt x="99" y="104"/>
                    </a:lnTo>
                    <a:lnTo>
                      <a:pt x="105" y="102"/>
                    </a:lnTo>
                    <a:lnTo>
                      <a:pt x="110" y="101"/>
                    </a:lnTo>
                    <a:lnTo>
                      <a:pt x="110" y="101"/>
                    </a:lnTo>
                    <a:lnTo>
                      <a:pt x="115" y="97"/>
                    </a:lnTo>
                    <a:lnTo>
                      <a:pt x="118" y="92"/>
                    </a:lnTo>
                    <a:lnTo>
                      <a:pt x="118" y="92"/>
                    </a:lnTo>
                    <a:lnTo>
                      <a:pt x="121" y="88"/>
                    </a:lnTo>
                    <a:lnTo>
                      <a:pt x="123" y="81"/>
                    </a:lnTo>
                    <a:lnTo>
                      <a:pt x="123" y="81"/>
                    </a:lnTo>
                    <a:lnTo>
                      <a:pt x="123" y="75"/>
                    </a:lnTo>
                    <a:lnTo>
                      <a:pt x="121" y="67"/>
                    </a:lnTo>
                    <a:lnTo>
                      <a:pt x="10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4" name="Freeform 32">
                <a:extLst>
                  <a:ext uri="{FF2B5EF4-FFF2-40B4-BE49-F238E27FC236}">
                    <a16:creationId xmlns:a16="http://schemas.microsoft.com/office/drawing/2014/main" xmlns="" id="{A94C57C1-6ADB-4532-89C7-B110509504F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2843"/>
                <a:ext cx="137" cy="123"/>
              </a:xfrm>
              <a:custGeom>
                <a:avLst/>
                <a:gdLst>
                  <a:gd name="T0" fmla="*/ 27 w 137"/>
                  <a:gd name="T1" fmla="*/ 0 h 123"/>
                  <a:gd name="T2" fmla="*/ 27 w 137"/>
                  <a:gd name="T3" fmla="*/ 0 h 123"/>
                  <a:gd name="T4" fmla="*/ 25 w 137"/>
                  <a:gd name="T5" fmla="*/ 0 h 123"/>
                  <a:gd name="T6" fmla="*/ 25 w 137"/>
                  <a:gd name="T7" fmla="*/ 0 h 123"/>
                  <a:gd name="T8" fmla="*/ 19 w 137"/>
                  <a:gd name="T9" fmla="*/ 2 h 123"/>
                  <a:gd name="T10" fmla="*/ 12 w 137"/>
                  <a:gd name="T11" fmla="*/ 3 h 123"/>
                  <a:gd name="T12" fmla="*/ 12 w 137"/>
                  <a:gd name="T13" fmla="*/ 3 h 123"/>
                  <a:gd name="T14" fmla="*/ 8 w 137"/>
                  <a:gd name="T15" fmla="*/ 8 h 123"/>
                  <a:gd name="T16" fmla="*/ 4 w 137"/>
                  <a:gd name="T17" fmla="*/ 11 h 123"/>
                  <a:gd name="T18" fmla="*/ 4 w 137"/>
                  <a:gd name="T19" fmla="*/ 11 h 123"/>
                  <a:gd name="T20" fmla="*/ 1 w 137"/>
                  <a:gd name="T21" fmla="*/ 18 h 123"/>
                  <a:gd name="T22" fmla="*/ 0 w 137"/>
                  <a:gd name="T23" fmla="*/ 24 h 123"/>
                  <a:gd name="T24" fmla="*/ 0 w 137"/>
                  <a:gd name="T25" fmla="*/ 24 h 123"/>
                  <a:gd name="T26" fmla="*/ 0 w 137"/>
                  <a:gd name="T27" fmla="*/ 32 h 123"/>
                  <a:gd name="T28" fmla="*/ 1 w 137"/>
                  <a:gd name="T29" fmla="*/ 41 h 123"/>
                  <a:gd name="T30" fmla="*/ 14 w 137"/>
                  <a:gd name="T31" fmla="*/ 96 h 123"/>
                  <a:gd name="T32" fmla="*/ 14 w 137"/>
                  <a:gd name="T33" fmla="*/ 96 h 123"/>
                  <a:gd name="T34" fmla="*/ 43 w 137"/>
                  <a:gd name="T35" fmla="*/ 100 h 123"/>
                  <a:gd name="T36" fmla="*/ 74 w 137"/>
                  <a:gd name="T37" fmla="*/ 107 h 123"/>
                  <a:gd name="T38" fmla="*/ 105 w 137"/>
                  <a:gd name="T39" fmla="*/ 113 h 123"/>
                  <a:gd name="T40" fmla="*/ 137 w 137"/>
                  <a:gd name="T41" fmla="*/ 123 h 123"/>
                  <a:gd name="T42" fmla="*/ 126 w 137"/>
                  <a:gd name="T43" fmla="*/ 86 h 123"/>
                  <a:gd name="T44" fmla="*/ 126 w 137"/>
                  <a:gd name="T45" fmla="*/ 86 h 123"/>
                  <a:gd name="T46" fmla="*/ 123 w 137"/>
                  <a:gd name="T47" fmla="*/ 75 h 123"/>
                  <a:gd name="T48" fmla="*/ 115 w 137"/>
                  <a:gd name="T49" fmla="*/ 62 h 123"/>
                  <a:gd name="T50" fmla="*/ 115 w 137"/>
                  <a:gd name="T51" fmla="*/ 62 h 123"/>
                  <a:gd name="T52" fmla="*/ 106 w 137"/>
                  <a:gd name="T53" fmla="*/ 49 h 123"/>
                  <a:gd name="T54" fmla="*/ 97 w 137"/>
                  <a:gd name="T55" fmla="*/ 37 h 123"/>
                  <a:gd name="T56" fmla="*/ 97 w 137"/>
                  <a:gd name="T57" fmla="*/ 37 h 123"/>
                  <a:gd name="T58" fmla="*/ 85 w 137"/>
                  <a:gd name="T59" fmla="*/ 28 h 123"/>
                  <a:gd name="T60" fmla="*/ 74 w 137"/>
                  <a:gd name="T61" fmla="*/ 18 h 123"/>
                  <a:gd name="T62" fmla="*/ 74 w 137"/>
                  <a:gd name="T63" fmla="*/ 18 h 123"/>
                  <a:gd name="T64" fmla="*/ 61 w 137"/>
                  <a:gd name="T65" fmla="*/ 10 h 123"/>
                  <a:gd name="T66" fmla="*/ 48 w 137"/>
                  <a:gd name="T67" fmla="*/ 5 h 123"/>
                  <a:gd name="T68" fmla="*/ 48 w 137"/>
                  <a:gd name="T69" fmla="*/ 5 h 123"/>
                  <a:gd name="T70" fmla="*/ 42 w 137"/>
                  <a:gd name="T71" fmla="*/ 3 h 123"/>
                  <a:gd name="T72" fmla="*/ 42 w 137"/>
                  <a:gd name="T73" fmla="*/ 3 h 123"/>
                  <a:gd name="T74" fmla="*/ 37 w 137"/>
                  <a:gd name="T75" fmla="*/ 2 h 123"/>
                  <a:gd name="T76" fmla="*/ 37 w 137"/>
                  <a:gd name="T77" fmla="*/ 2 h 123"/>
                  <a:gd name="T78" fmla="*/ 30 w 137"/>
                  <a:gd name="T79" fmla="*/ 0 h 123"/>
                  <a:gd name="T80" fmla="*/ 30 w 137"/>
                  <a:gd name="T81" fmla="*/ 0 h 123"/>
                  <a:gd name="T82" fmla="*/ 27 w 137"/>
                  <a:gd name="T8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7" h="123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43" y="100"/>
                    </a:lnTo>
                    <a:lnTo>
                      <a:pt x="74" y="107"/>
                    </a:lnTo>
                    <a:lnTo>
                      <a:pt x="105" y="113"/>
                    </a:lnTo>
                    <a:lnTo>
                      <a:pt x="137" y="123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3" y="75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06" y="49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85" y="2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61" y="10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5" name="Freeform 33">
                <a:extLst>
                  <a:ext uri="{FF2B5EF4-FFF2-40B4-BE49-F238E27FC236}">
                    <a16:creationId xmlns:a16="http://schemas.microsoft.com/office/drawing/2014/main" xmlns="" id="{A1E1FD3A-8F11-4410-BA81-BF12E84FFD5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493" y="2843"/>
                <a:ext cx="137" cy="123"/>
              </a:xfrm>
              <a:custGeom>
                <a:avLst/>
                <a:gdLst>
                  <a:gd name="T0" fmla="*/ 27 w 137"/>
                  <a:gd name="T1" fmla="*/ 0 h 123"/>
                  <a:gd name="T2" fmla="*/ 27 w 137"/>
                  <a:gd name="T3" fmla="*/ 0 h 123"/>
                  <a:gd name="T4" fmla="*/ 25 w 137"/>
                  <a:gd name="T5" fmla="*/ 0 h 123"/>
                  <a:gd name="T6" fmla="*/ 25 w 137"/>
                  <a:gd name="T7" fmla="*/ 0 h 123"/>
                  <a:gd name="T8" fmla="*/ 19 w 137"/>
                  <a:gd name="T9" fmla="*/ 2 h 123"/>
                  <a:gd name="T10" fmla="*/ 12 w 137"/>
                  <a:gd name="T11" fmla="*/ 3 h 123"/>
                  <a:gd name="T12" fmla="*/ 12 w 137"/>
                  <a:gd name="T13" fmla="*/ 3 h 123"/>
                  <a:gd name="T14" fmla="*/ 8 w 137"/>
                  <a:gd name="T15" fmla="*/ 8 h 123"/>
                  <a:gd name="T16" fmla="*/ 4 w 137"/>
                  <a:gd name="T17" fmla="*/ 11 h 123"/>
                  <a:gd name="T18" fmla="*/ 4 w 137"/>
                  <a:gd name="T19" fmla="*/ 11 h 123"/>
                  <a:gd name="T20" fmla="*/ 1 w 137"/>
                  <a:gd name="T21" fmla="*/ 18 h 123"/>
                  <a:gd name="T22" fmla="*/ 0 w 137"/>
                  <a:gd name="T23" fmla="*/ 24 h 123"/>
                  <a:gd name="T24" fmla="*/ 0 w 137"/>
                  <a:gd name="T25" fmla="*/ 24 h 123"/>
                  <a:gd name="T26" fmla="*/ 0 w 137"/>
                  <a:gd name="T27" fmla="*/ 32 h 123"/>
                  <a:gd name="T28" fmla="*/ 1 w 137"/>
                  <a:gd name="T29" fmla="*/ 41 h 123"/>
                  <a:gd name="T30" fmla="*/ 14 w 137"/>
                  <a:gd name="T31" fmla="*/ 96 h 123"/>
                  <a:gd name="T32" fmla="*/ 14 w 137"/>
                  <a:gd name="T33" fmla="*/ 96 h 123"/>
                  <a:gd name="T34" fmla="*/ 43 w 137"/>
                  <a:gd name="T35" fmla="*/ 100 h 123"/>
                  <a:gd name="T36" fmla="*/ 74 w 137"/>
                  <a:gd name="T37" fmla="*/ 107 h 123"/>
                  <a:gd name="T38" fmla="*/ 105 w 137"/>
                  <a:gd name="T39" fmla="*/ 113 h 123"/>
                  <a:gd name="T40" fmla="*/ 137 w 137"/>
                  <a:gd name="T41" fmla="*/ 123 h 123"/>
                  <a:gd name="T42" fmla="*/ 126 w 137"/>
                  <a:gd name="T43" fmla="*/ 86 h 123"/>
                  <a:gd name="T44" fmla="*/ 126 w 137"/>
                  <a:gd name="T45" fmla="*/ 86 h 123"/>
                  <a:gd name="T46" fmla="*/ 123 w 137"/>
                  <a:gd name="T47" fmla="*/ 75 h 123"/>
                  <a:gd name="T48" fmla="*/ 115 w 137"/>
                  <a:gd name="T49" fmla="*/ 62 h 123"/>
                  <a:gd name="T50" fmla="*/ 115 w 137"/>
                  <a:gd name="T51" fmla="*/ 62 h 123"/>
                  <a:gd name="T52" fmla="*/ 106 w 137"/>
                  <a:gd name="T53" fmla="*/ 49 h 123"/>
                  <a:gd name="T54" fmla="*/ 97 w 137"/>
                  <a:gd name="T55" fmla="*/ 37 h 123"/>
                  <a:gd name="T56" fmla="*/ 97 w 137"/>
                  <a:gd name="T57" fmla="*/ 37 h 123"/>
                  <a:gd name="T58" fmla="*/ 85 w 137"/>
                  <a:gd name="T59" fmla="*/ 28 h 123"/>
                  <a:gd name="T60" fmla="*/ 74 w 137"/>
                  <a:gd name="T61" fmla="*/ 18 h 123"/>
                  <a:gd name="T62" fmla="*/ 74 w 137"/>
                  <a:gd name="T63" fmla="*/ 18 h 123"/>
                  <a:gd name="T64" fmla="*/ 61 w 137"/>
                  <a:gd name="T65" fmla="*/ 10 h 123"/>
                  <a:gd name="T66" fmla="*/ 48 w 137"/>
                  <a:gd name="T67" fmla="*/ 5 h 123"/>
                  <a:gd name="T68" fmla="*/ 48 w 137"/>
                  <a:gd name="T69" fmla="*/ 5 h 123"/>
                  <a:gd name="T70" fmla="*/ 42 w 137"/>
                  <a:gd name="T71" fmla="*/ 3 h 123"/>
                  <a:gd name="T72" fmla="*/ 42 w 137"/>
                  <a:gd name="T73" fmla="*/ 3 h 123"/>
                  <a:gd name="T74" fmla="*/ 37 w 137"/>
                  <a:gd name="T75" fmla="*/ 2 h 123"/>
                  <a:gd name="T76" fmla="*/ 37 w 137"/>
                  <a:gd name="T77" fmla="*/ 2 h 123"/>
                  <a:gd name="T78" fmla="*/ 30 w 137"/>
                  <a:gd name="T79" fmla="*/ 0 h 123"/>
                  <a:gd name="T80" fmla="*/ 30 w 137"/>
                  <a:gd name="T81" fmla="*/ 0 h 123"/>
                  <a:gd name="T82" fmla="*/ 27 w 137"/>
                  <a:gd name="T83" fmla="*/ 0 h 1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37" h="123">
                    <a:moveTo>
                      <a:pt x="27" y="0"/>
                    </a:moveTo>
                    <a:lnTo>
                      <a:pt x="27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2" y="3"/>
                    </a:lnTo>
                    <a:lnTo>
                      <a:pt x="12" y="3"/>
                    </a:lnTo>
                    <a:lnTo>
                      <a:pt x="8" y="8"/>
                    </a:lnTo>
                    <a:lnTo>
                      <a:pt x="4" y="11"/>
                    </a:lnTo>
                    <a:lnTo>
                      <a:pt x="4" y="11"/>
                    </a:lnTo>
                    <a:lnTo>
                      <a:pt x="1" y="18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1" y="41"/>
                    </a:lnTo>
                    <a:lnTo>
                      <a:pt x="14" y="96"/>
                    </a:lnTo>
                    <a:lnTo>
                      <a:pt x="14" y="96"/>
                    </a:lnTo>
                    <a:lnTo>
                      <a:pt x="43" y="100"/>
                    </a:lnTo>
                    <a:lnTo>
                      <a:pt x="74" y="107"/>
                    </a:lnTo>
                    <a:lnTo>
                      <a:pt x="105" y="113"/>
                    </a:lnTo>
                    <a:lnTo>
                      <a:pt x="137" y="123"/>
                    </a:lnTo>
                    <a:lnTo>
                      <a:pt x="126" y="86"/>
                    </a:lnTo>
                    <a:lnTo>
                      <a:pt x="126" y="86"/>
                    </a:lnTo>
                    <a:lnTo>
                      <a:pt x="123" y="75"/>
                    </a:lnTo>
                    <a:lnTo>
                      <a:pt x="115" y="62"/>
                    </a:lnTo>
                    <a:lnTo>
                      <a:pt x="115" y="62"/>
                    </a:lnTo>
                    <a:lnTo>
                      <a:pt x="106" y="49"/>
                    </a:lnTo>
                    <a:lnTo>
                      <a:pt x="97" y="37"/>
                    </a:lnTo>
                    <a:lnTo>
                      <a:pt x="97" y="37"/>
                    </a:lnTo>
                    <a:lnTo>
                      <a:pt x="85" y="28"/>
                    </a:lnTo>
                    <a:lnTo>
                      <a:pt x="74" y="18"/>
                    </a:lnTo>
                    <a:lnTo>
                      <a:pt x="74" y="18"/>
                    </a:lnTo>
                    <a:lnTo>
                      <a:pt x="61" y="10"/>
                    </a:lnTo>
                    <a:lnTo>
                      <a:pt x="48" y="5"/>
                    </a:lnTo>
                    <a:lnTo>
                      <a:pt x="48" y="5"/>
                    </a:lnTo>
                    <a:lnTo>
                      <a:pt x="42" y="3"/>
                    </a:lnTo>
                    <a:lnTo>
                      <a:pt x="42" y="3"/>
                    </a:lnTo>
                    <a:lnTo>
                      <a:pt x="37" y="2"/>
                    </a:lnTo>
                    <a:lnTo>
                      <a:pt x="37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7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6" name="Freeform 34">
                <a:extLst>
                  <a:ext uri="{FF2B5EF4-FFF2-40B4-BE49-F238E27FC236}">
                    <a16:creationId xmlns:a16="http://schemas.microsoft.com/office/drawing/2014/main" xmlns="" id="{F8487CED-757D-4F56-A002-63D8DB84E3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001" y="1611"/>
                <a:ext cx="1127" cy="311"/>
              </a:xfrm>
              <a:custGeom>
                <a:avLst/>
                <a:gdLst>
                  <a:gd name="T0" fmla="*/ 823 w 1127"/>
                  <a:gd name="T1" fmla="*/ 202 h 311"/>
                  <a:gd name="T2" fmla="*/ 816 w 1127"/>
                  <a:gd name="T3" fmla="*/ 202 h 311"/>
                  <a:gd name="T4" fmla="*/ 812 w 1127"/>
                  <a:gd name="T5" fmla="*/ 208 h 311"/>
                  <a:gd name="T6" fmla="*/ 815 w 1127"/>
                  <a:gd name="T7" fmla="*/ 217 h 311"/>
                  <a:gd name="T8" fmla="*/ 826 w 1127"/>
                  <a:gd name="T9" fmla="*/ 228 h 311"/>
                  <a:gd name="T10" fmla="*/ 844 w 1127"/>
                  <a:gd name="T11" fmla="*/ 239 h 311"/>
                  <a:gd name="T12" fmla="*/ 889 w 1127"/>
                  <a:gd name="T13" fmla="*/ 257 h 311"/>
                  <a:gd name="T14" fmla="*/ 1106 w 1127"/>
                  <a:gd name="T15" fmla="*/ 302 h 311"/>
                  <a:gd name="T16" fmla="*/ 1127 w 1127"/>
                  <a:gd name="T17" fmla="*/ 280 h 311"/>
                  <a:gd name="T18" fmla="*/ 1108 w 1127"/>
                  <a:gd name="T19" fmla="*/ 272 h 311"/>
                  <a:gd name="T20" fmla="*/ 847 w 1127"/>
                  <a:gd name="T21" fmla="*/ 205 h 311"/>
                  <a:gd name="T22" fmla="*/ 834 w 1127"/>
                  <a:gd name="T23" fmla="*/ 202 h 311"/>
                  <a:gd name="T24" fmla="*/ 828 w 1127"/>
                  <a:gd name="T25" fmla="*/ 202 h 311"/>
                  <a:gd name="T26" fmla="*/ 397 w 1127"/>
                  <a:gd name="T27" fmla="*/ 95 h 311"/>
                  <a:gd name="T28" fmla="*/ 389 w 1127"/>
                  <a:gd name="T29" fmla="*/ 95 h 311"/>
                  <a:gd name="T30" fmla="*/ 384 w 1127"/>
                  <a:gd name="T31" fmla="*/ 98 h 311"/>
                  <a:gd name="T32" fmla="*/ 384 w 1127"/>
                  <a:gd name="T33" fmla="*/ 108 h 311"/>
                  <a:gd name="T34" fmla="*/ 394 w 1127"/>
                  <a:gd name="T35" fmla="*/ 118 h 311"/>
                  <a:gd name="T36" fmla="*/ 408 w 1127"/>
                  <a:gd name="T37" fmla="*/ 129 h 311"/>
                  <a:gd name="T38" fmla="*/ 446 w 1127"/>
                  <a:gd name="T39" fmla="*/ 144 h 311"/>
                  <a:gd name="T40" fmla="*/ 667 w 1127"/>
                  <a:gd name="T41" fmla="*/ 200 h 311"/>
                  <a:gd name="T42" fmla="*/ 674 w 1127"/>
                  <a:gd name="T43" fmla="*/ 202 h 311"/>
                  <a:gd name="T44" fmla="*/ 682 w 1127"/>
                  <a:gd name="T45" fmla="*/ 202 h 311"/>
                  <a:gd name="T46" fmla="*/ 685 w 1127"/>
                  <a:gd name="T47" fmla="*/ 202 h 311"/>
                  <a:gd name="T48" fmla="*/ 697 w 1127"/>
                  <a:gd name="T49" fmla="*/ 197 h 311"/>
                  <a:gd name="T50" fmla="*/ 697 w 1127"/>
                  <a:gd name="T51" fmla="*/ 192 h 311"/>
                  <a:gd name="T52" fmla="*/ 690 w 1127"/>
                  <a:gd name="T53" fmla="*/ 181 h 311"/>
                  <a:gd name="T54" fmla="*/ 667 w 1127"/>
                  <a:gd name="T55" fmla="*/ 165 h 311"/>
                  <a:gd name="T56" fmla="*/ 648 w 1127"/>
                  <a:gd name="T57" fmla="*/ 157 h 311"/>
                  <a:gd name="T58" fmla="*/ 418 w 1127"/>
                  <a:gd name="T59" fmla="*/ 97 h 311"/>
                  <a:gd name="T60" fmla="*/ 405 w 1127"/>
                  <a:gd name="T61" fmla="*/ 95 h 311"/>
                  <a:gd name="T62" fmla="*/ 400 w 1127"/>
                  <a:gd name="T63" fmla="*/ 95 h 311"/>
                  <a:gd name="T64" fmla="*/ 16 w 1127"/>
                  <a:gd name="T65" fmla="*/ 0 h 311"/>
                  <a:gd name="T66" fmla="*/ 7 w 1127"/>
                  <a:gd name="T67" fmla="*/ 0 h 311"/>
                  <a:gd name="T68" fmla="*/ 2 w 1127"/>
                  <a:gd name="T69" fmla="*/ 3 h 311"/>
                  <a:gd name="T70" fmla="*/ 2 w 1127"/>
                  <a:gd name="T71" fmla="*/ 11 h 311"/>
                  <a:gd name="T72" fmla="*/ 8 w 1127"/>
                  <a:gd name="T73" fmla="*/ 21 h 311"/>
                  <a:gd name="T74" fmla="*/ 20 w 1127"/>
                  <a:gd name="T75" fmla="*/ 30 h 311"/>
                  <a:gd name="T76" fmla="*/ 54 w 1127"/>
                  <a:gd name="T77" fmla="*/ 43 h 311"/>
                  <a:gd name="T78" fmla="*/ 250 w 1127"/>
                  <a:gd name="T79" fmla="*/ 94 h 311"/>
                  <a:gd name="T80" fmla="*/ 256 w 1127"/>
                  <a:gd name="T81" fmla="*/ 95 h 311"/>
                  <a:gd name="T82" fmla="*/ 264 w 1127"/>
                  <a:gd name="T83" fmla="*/ 95 h 311"/>
                  <a:gd name="T84" fmla="*/ 266 w 1127"/>
                  <a:gd name="T85" fmla="*/ 95 h 311"/>
                  <a:gd name="T86" fmla="*/ 277 w 1127"/>
                  <a:gd name="T87" fmla="*/ 92 h 311"/>
                  <a:gd name="T88" fmla="*/ 279 w 1127"/>
                  <a:gd name="T89" fmla="*/ 87 h 311"/>
                  <a:gd name="T90" fmla="*/ 274 w 1127"/>
                  <a:gd name="T91" fmla="*/ 77 h 311"/>
                  <a:gd name="T92" fmla="*/ 256 w 1127"/>
                  <a:gd name="T93" fmla="*/ 63 h 311"/>
                  <a:gd name="T94" fmla="*/ 238 w 1127"/>
                  <a:gd name="T95" fmla="*/ 55 h 311"/>
                  <a:gd name="T96" fmla="*/ 34 w 1127"/>
                  <a:gd name="T97" fmla="*/ 1 h 311"/>
                  <a:gd name="T98" fmla="*/ 23 w 1127"/>
                  <a:gd name="T99" fmla="*/ 0 h 311"/>
                  <a:gd name="T100" fmla="*/ 18 w 1127"/>
                  <a:gd name="T101" fmla="*/ 0 h 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127" h="311">
                    <a:moveTo>
                      <a:pt x="826" y="202"/>
                    </a:moveTo>
                    <a:lnTo>
                      <a:pt x="826" y="202"/>
                    </a:lnTo>
                    <a:lnTo>
                      <a:pt x="823" y="202"/>
                    </a:lnTo>
                    <a:lnTo>
                      <a:pt x="823" y="202"/>
                    </a:lnTo>
                    <a:lnTo>
                      <a:pt x="816" y="202"/>
                    </a:lnTo>
                    <a:lnTo>
                      <a:pt x="816" y="202"/>
                    </a:lnTo>
                    <a:lnTo>
                      <a:pt x="812" y="205"/>
                    </a:lnTo>
                    <a:lnTo>
                      <a:pt x="812" y="205"/>
                    </a:lnTo>
                    <a:lnTo>
                      <a:pt x="812" y="208"/>
                    </a:lnTo>
                    <a:lnTo>
                      <a:pt x="812" y="210"/>
                    </a:lnTo>
                    <a:lnTo>
                      <a:pt x="812" y="210"/>
                    </a:lnTo>
                    <a:lnTo>
                      <a:pt x="815" y="217"/>
                    </a:lnTo>
                    <a:lnTo>
                      <a:pt x="815" y="217"/>
                    </a:lnTo>
                    <a:lnTo>
                      <a:pt x="820" y="223"/>
                    </a:lnTo>
                    <a:lnTo>
                      <a:pt x="826" y="228"/>
                    </a:lnTo>
                    <a:lnTo>
                      <a:pt x="826" y="228"/>
                    </a:lnTo>
                    <a:lnTo>
                      <a:pt x="844" y="239"/>
                    </a:lnTo>
                    <a:lnTo>
                      <a:pt x="844" y="239"/>
                    </a:lnTo>
                    <a:lnTo>
                      <a:pt x="867" y="249"/>
                    </a:lnTo>
                    <a:lnTo>
                      <a:pt x="867" y="249"/>
                    </a:lnTo>
                    <a:lnTo>
                      <a:pt x="889" y="257"/>
                    </a:lnTo>
                    <a:lnTo>
                      <a:pt x="1102" y="311"/>
                    </a:lnTo>
                    <a:lnTo>
                      <a:pt x="1102" y="311"/>
                    </a:lnTo>
                    <a:lnTo>
                      <a:pt x="1106" y="302"/>
                    </a:lnTo>
                    <a:lnTo>
                      <a:pt x="1111" y="294"/>
                    </a:lnTo>
                    <a:lnTo>
                      <a:pt x="1119" y="288"/>
                    </a:lnTo>
                    <a:lnTo>
                      <a:pt x="1127" y="280"/>
                    </a:lnTo>
                    <a:lnTo>
                      <a:pt x="1127" y="280"/>
                    </a:lnTo>
                    <a:lnTo>
                      <a:pt x="1108" y="272"/>
                    </a:lnTo>
                    <a:lnTo>
                      <a:pt x="1108" y="272"/>
                    </a:lnTo>
                    <a:lnTo>
                      <a:pt x="1084" y="264"/>
                    </a:lnTo>
                    <a:lnTo>
                      <a:pt x="847" y="205"/>
                    </a:lnTo>
                    <a:lnTo>
                      <a:pt x="847" y="205"/>
                    </a:lnTo>
                    <a:lnTo>
                      <a:pt x="841" y="204"/>
                    </a:lnTo>
                    <a:lnTo>
                      <a:pt x="841" y="204"/>
                    </a:lnTo>
                    <a:lnTo>
                      <a:pt x="834" y="202"/>
                    </a:lnTo>
                    <a:lnTo>
                      <a:pt x="834" y="202"/>
                    </a:lnTo>
                    <a:lnTo>
                      <a:pt x="828" y="202"/>
                    </a:lnTo>
                    <a:lnTo>
                      <a:pt x="828" y="202"/>
                    </a:lnTo>
                    <a:lnTo>
                      <a:pt x="826" y="202"/>
                    </a:lnTo>
                    <a:close/>
                    <a:moveTo>
                      <a:pt x="397" y="95"/>
                    </a:moveTo>
                    <a:lnTo>
                      <a:pt x="397" y="95"/>
                    </a:lnTo>
                    <a:lnTo>
                      <a:pt x="395" y="95"/>
                    </a:lnTo>
                    <a:lnTo>
                      <a:pt x="395" y="95"/>
                    </a:lnTo>
                    <a:lnTo>
                      <a:pt x="389" y="95"/>
                    </a:lnTo>
                    <a:lnTo>
                      <a:pt x="389" y="95"/>
                    </a:lnTo>
                    <a:lnTo>
                      <a:pt x="384" y="98"/>
                    </a:lnTo>
                    <a:lnTo>
                      <a:pt x="384" y="98"/>
                    </a:lnTo>
                    <a:lnTo>
                      <a:pt x="382" y="103"/>
                    </a:lnTo>
                    <a:lnTo>
                      <a:pt x="382" y="103"/>
                    </a:lnTo>
                    <a:lnTo>
                      <a:pt x="384" y="108"/>
                    </a:lnTo>
                    <a:lnTo>
                      <a:pt x="384" y="108"/>
                    </a:lnTo>
                    <a:lnTo>
                      <a:pt x="387" y="113"/>
                    </a:lnTo>
                    <a:lnTo>
                      <a:pt x="394" y="118"/>
                    </a:lnTo>
                    <a:lnTo>
                      <a:pt x="394" y="118"/>
                    </a:lnTo>
                    <a:lnTo>
                      <a:pt x="408" y="129"/>
                    </a:lnTo>
                    <a:lnTo>
                      <a:pt x="408" y="129"/>
                    </a:lnTo>
                    <a:lnTo>
                      <a:pt x="426" y="137"/>
                    </a:lnTo>
                    <a:lnTo>
                      <a:pt x="426" y="137"/>
                    </a:lnTo>
                    <a:lnTo>
                      <a:pt x="446" y="144"/>
                    </a:lnTo>
                    <a:lnTo>
                      <a:pt x="661" y="199"/>
                    </a:lnTo>
                    <a:lnTo>
                      <a:pt x="661" y="199"/>
                    </a:lnTo>
                    <a:lnTo>
                      <a:pt x="667" y="200"/>
                    </a:lnTo>
                    <a:lnTo>
                      <a:pt x="667" y="200"/>
                    </a:lnTo>
                    <a:lnTo>
                      <a:pt x="674" y="202"/>
                    </a:lnTo>
                    <a:lnTo>
                      <a:pt x="674" y="202"/>
                    </a:lnTo>
                    <a:lnTo>
                      <a:pt x="680" y="202"/>
                    </a:lnTo>
                    <a:lnTo>
                      <a:pt x="680" y="202"/>
                    </a:lnTo>
                    <a:lnTo>
                      <a:pt x="682" y="202"/>
                    </a:lnTo>
                    <a:lnTo>
                      <a:pt x="682" y="202"/>
                    </a:lnTo>
                    <a:lnTo>
                      <a:pt x="685" y="202"/>
                    </a:lnTo>
                    <a:lnTo>
                      <a:pt x="685" y="202"/>
                    </a:lnTo>
                    <a:lnTo>
                      <a:pt x="692" y="200"/>
                    </a:lnTo>
                    <a:lnTo>
                      <a:pt x="692" y="200"/>
                    </a:lnTo>
                    <a:lnTo>
                      <a:pt x="697" y="197"/>
                    </a:lnTo>
                    <a:lnTo>
                      <a:pt x="697" y="197"/>
                    </a:lnTo>
                    <a:lnTo>
                      <a:pt x="697" y="192"/>
                    </a:lnTo>
                    <a:lnTo>
                      <a:pt x="697" y="192"/>
                    </a:lnTo>
                    <a:lnTo>
                      <a:pt x="695" y="186"/>
                    </a:lnTo>
                    <a:lnTo>
                      <a:pt x="695" y="186"/>
                    </a:lnTo>
                    <a:lnTo>
                      <a:pt x="690" y="181"/>
                    </a:lnTo>
                    <a:lnTo>
                      <a:pt x="684" y="176"/>
                    </a:lnTo>
                    <a:lnTo>
                      <a:pt x="684" y="176"/>
                    </a:lnTo>
                    <a:lnTo>
                      <a:pt x="667" y="165"/>
                    </a:lnTo>
                    <a:lnTo>
                      <a:pt x="667" y="165"/>
                    </a:lnTo>
                    <a:lnTo>
                      <a:pt x="648" y="157"/>
                    </a:lnTo>
                    <a:lnTo>
                      <a:pt x="648" y="157"/>
                    </a:lnTo>
                    <a:lnTo>
                      <a:pt x="627" y="150"/>
                    </a:lnTo>
                    <a:lnTo>
                      <a:pt x="418" y="97"/>
                    </a:lnTo>
                    <a:lnTo>
                      <a:pt x="418" y="97"/>
                    </a:lnTo>
                    <a:lnTo>
                      <a:pt x="412" y="95"/>
                    </a:lnTo>
                    <a:lnTo>
                      <a:pt x="412" y="95"/>
                    </a:lnTo>
                    <a:lnTo>
                      <a:pt x="405" y="95"/>
                    </a:lnTo>
                    <a:lnTo>
                      <a:pt x="405" y="95"/>
                    </a:lnTo>
                    <a:lnTo>
                      <a:pt x="400" y="95"/>
                    </a:lnTo>
                    <a:lnTo>
                      <a:pt x="400" y="95"/>
                    </a:lnTo>
                    <a:lnTo>
                      <a:pt x="397" y="95"/>
                    </a:lnTo>
                    <a:close/>
                    <a:moveTo>
                      <a:pt x="16" y="0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6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54" y="43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50" y="94"/>
                    </a:lnTo>
                    <a:lnTo>
                      <a:pt x="250" y="94"/>
                    </a:lnTo>
                    <a:lnTo>
                      <a:pt x="256" y="95"/>
                    </a:lnTo>
                    <a:lnTo>
                      <a:pt x="256" y="95"/>
                    </a:lnTo>
                    <a:lnTo>
                      <a:pt x="261" y="95"/>
                    </a:lnTo>
                    <a:lnTo>
                      <a:pt x="261" y="95"/>
                    </a:lnTo>
                    <a:lnTo>
                      <a:pt x="264" y="95"/>
                    </a:lnTo>
                    <a:lnTo>
                      <a:pt x="264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74" y="94"/>
                    </a:lnTo>
                    <a:lnTo>
                      <a:pt x="274" y="94"/>
                    </a:lnTo>
                    <a:lnTo>
                      <a:pt x="277" y="92"/>
                    </a:lnTo>
                    <a:lnTo>
                      <a:pt x="277" y="92"/>
                    </a:lnTo>
                    <a:lnTo>
                      <a:pt x="279" y="87"/>
                    </a:lnTo>
                    <a:lnTo>
                      <a:pt x="279" y="87"/>
                    </a:lnTo>
                    <a:lnTo>
                      <a:pt x="277" y="82"/>
                    </a:lnTo>
                    <a:lnTo>
                      <a:pt x="277" y="82"/>
                    </a:lnTo>
                    <a:lnTo>
                      <a:pt x="274" y="77"/>
                    </a:lnTo>
                    <a:lnTo>
                      <a:pt x="269" y="72"/>
                    </a:lnTo>
                    <a:lnTo>
                      <a:pt x="269" y="72"/>
                    </a:lnTo>
                    <a:lnTo>
                      <a:pt x="256" y="63"/>
                    </a:lnTo>
                    <a:lnTo>
                      <a:pt x="256" y="63"/>
                    </a:lnTo>
                    <a:lnTo>
                      <a:pt x="238" y="55"/>
                    </a:lnTo>
                    <a:lnTo>
                      <a:pt x="238" y="55"/>
                    </a:lnTo>
                    <a:lnTo>
                      <a:pt x="220" y="48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7" name="Freeform 35">
                <a:extLst>
                  <a:ext uri="{FF2B5EF4-FFF2-40B4-BE49-F238E27FC236}">
                    <a16:creationId xmlns:a16="http://schemas.microsoft.com/office/drawing/2014/main" xmlns="" id="{EA423219-C07F-4B82-99CB-C66C54DAFC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813" y="1813"/>
                <a:ext cx="315" cy="109"/>
              </a:xfrm>
              <a:custGeom>
                <a:avLst/>
                <a:gdLst>
                  <a:gd name="T0" fmla="*/ 14 w 315"/>
                  <a:gd name="T1" fmla="*/ 0 h 109"/>
                  <a:gd name="T2" fmla="*/ 14 w 315"/>
                  <a:gd name="T3" fmla="*/ 0 h 109"/>
                  <a:gd name="T4" fmla="*/ 11 w 315"/>
                  <a:gd name="T5" fmla="*/ 0 h 109"/>
                  <a:gd name="T6" fmla="*/ 11 w 315"/>
                  <a:gd name="T7" fmla="*/ 0 h 109"/>
                  <a:gd name="T8" fmla="*/ 4 w 315"/>
                  <a:gd name="T9" fmla="*/ 0 h 109"/>
                  <a:gd name="T10" fmla="*/ 4 w 315"/>
                  <a:gd name="T11" fmla="*/ 0 h 109"/>
                  <a:gd name="T12" fmla="*/ 0 w 315"/>
                  <a:gd name="T13" fmla="*/ 3 h 109"/>
                  <a:gd name="T14" fmla="*/ 0 w 315"/>
                  <a:gd name="T15" fmla="*/ 3 h 109"/>
                  <a:gd name="T16" fmla="*/ 0 w 315"/>
                  <a:gd name="T17" fmla="*/ 6 h 109"/>
                  <a:gd name="T18" fmla="*/ 0 w 315"/>
                  <a:gd name="T19" fmla="*/ 8 h 109"/>
                  <a:gd name="T20" fmla="*/ 0 w 315"/>
                  <a:gd name="T21" fmla="*/ 8 h 109"/>
                  <a:gd name="T22" fmla="*/ 3 w 315"/>
                  <a:gd name="T23" fmla="*/ 15 h 109"/>
                  <a:gd name="T24" fmla="*/ 3 w 315"/>
                  <a:gd name="T25" fmla="*/ 15 h 109"/>
                  <a:gd name="T26" fmla="*/ 8 w 315"/>
                  <a:gd name="T27" fmla="*/ 21 h 109"/>
                  <a:gd name="T28" fmla="*/ 14 w 315"/>
                  <a:gd name="T29" fmla="*/ 26 h 109"/>
                  <a:gd name="T30" fmla="*/ 14 w 315"/>
                  <a:gd name="T31" fmla="*/ 26 h 109"/>
                  <a:gd name="T32" fmla="*/ 32 w 315"/>
                  <a:gd name="T33" fmla="*/ 37 h 109"/>
                  <a:gd name="T34" fmla="*/ 32 w 315"/>
                  <a:gd name="T35" fmla="*/ 37 h 109"/>
                  <a:gd name="T36" fmla="*/ 55 w 315"/>
                  <a:gd name="T37" fmla="*/ 47 h 109"/>
                  <a:gd name="T38" fmla="*/ 55 w 315"/>
                  <a:gd name="T39" fmla="*/ 47 h 109"/>
                  <a:gd name="T40" fmla="*/ 77 w 315"/>
                  <a:gd name="T41" fmla="*/ 55 h 109"/>
                  <a:gd name="T42" fmla="*/ 290 w 315"/>
                  <a:gd name="T43" fmla="*/ 109 h 109"/>
                  <a:gd name="T44" fmla="*/ 290 w 315"/>
                  <a:gd name="T45" fmla="*/ 109 h 109"/>
                  <a:gd name="T46" fmla="*/ 294 w 315"/>
                  <a:gd name="T47" fmla="*/ 100 h 109"/>
                  <a:gd name="T48" fmla="*/ 299 w 315"/>
                  <a:gd name="T49" fmla="*/ 92 h 109"/>
                  <a:gd name="T50" fmla="*/ 307 w 315"/>
                  <a:gd name="T51" fmla="*/ 86 h 109"/>
                  <a:gd name="T52" fmla="*/ 315 w 315"/>
                  <a:gd name="T53" fmla="*/ 78 h 109"/>
                  <a:gd name="T54" fmla="*/ 315 w 315"/>
                  <a:gd name="T55" fmla="*/ 78 h 109"/>
                  <a:gd name="T56" fmla="*/ 296 w 315"/>
                  <a:gd name="T57" fmla="*/ 70 h 109"/>
                  <a:gd name="T58" fmla="*/ 296 w 315"/>
                  <a:gd name="T59" fmla="*/ 70 h 109"/>
                  <a:gd name="T60" fmla="*/ 272 w 315"/>
                  <a:gd name="T61" fmla="*/ 62 h 109"/>
                  <a:gd name="T62" fmla="*/ 35 w 315"/>
                  <a:gd name="T63" fmla="*/ 3 h 109"/>
                  <a:gd name="T64" fmla="*/ 35 w 315"/>
                  <a:gd name="T65" fmla="*/ 3 h 109"/>
                  <a:gd name="T66" fmla="*/ 29 w 315"/>
                  <a:gd name="T67" fmla="*/ 2 h 109"/>
                  <a:gd name="T68" fmla="*/ 29 w 315"/>
                  <a:gd name="T69" fmla="*/ 2 h 109"/>
                  <a:gd name="T70" fmla="*/ 22 w 315"/>
                  <a:gd name="T71" fmla="*/ 0 h 109"/>
                  <a:gd name="T72" fmla="*/ 22 w 315"/>
                  <a:gd name="T73" fmla="*/ 0 h 109"/>
                  <a:gd name="T74" fmla="*/ 16 w 315"/>
                  <a:gd name="T75" fmla="*/ 0 h 109"/>
                  <a:gd name="T76" fmla="*/ 16 w 315"/>
                  <a:gd name="T77" fmla="*/ 0 h 109"/>
                  <a:gd name="T78" fmla="*/ 14 w 315"/>
                  <a:gd name="T79" fmla="*/ 0 h 1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15" h="109">
                    <a:moveTo>
                      <a:pt x="14" y="0"/>
                    </a:moveTo>
                    <a:lnTo>
                      <a:pt x="14" y="0"/>
                    </a:lnTo>
                    <a:lnTo>
                      <a:pt x="11" y="0"/>
                    </a:lnTo>
                    <a:lnTo>
                      <a:pt x="11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0" y="3"/>
                    </a:lnTo>
                    <a:lnTo>
                      <a:pt x="0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3" y="15"/>
                    </a:lnTo>
                    <a:lnTo>
                      <a:pt x="3" y="15"/>
                    </a:lnTo>
                    <a:lnTo>
                      <a:pt x="8" y="21"/>
                    </a:lnTo>
                    <a:lnTo>
                      <a:pt x="14" y="26"/>
                    </a:lnTo>
                    <a:lnTo>
                      <a:pt x="14" y="26"/>
                    </a:lnTo>
                    <a:lnTo>
                      <a:pt x="32" y="37"/>
                    </a:lnTo>
                    <a:lnTo>
                      <a:pt x="32" y="37"/>
                    </a:lnTo>
                    <a:lnTo>
                      <a:pt x="55" y="47"/>
                    </a:lnTo>
                    <a:lnTo>
                      <a:pt x="55" y="47"/>
                    </a:lnTo>
                    <a:lnTo>
                      <a:pt x="77" y="55"/>
                    </a:lnTo>
                    <a:lnTo>
                      <a:pt x="290" y="109"/>
                    </a:lnTo>
                    <a:lnTo>
                      <a:pt x="290" y="109"/>
                    </a:lnTo>
                    <a:lnTo>
                      <a:pt x="294" y="100"/>
                    </a:lnTo>
                    <a:lnTo>
                      <a:pt x="299" y="92"/>
                    </a:lnTo>
                    <a:lnTo>
                      <a:pt x="307" y="86"/>
                    </a:lnTo>
                    <a:lnTo>
                      <a:pt x="315" y="78"/>
                    </a:lnTo>
                    <a:lnTo>
                      <a:pt x="315" y="78"/>
                    </a:lnTo>
                    <a:lnTo>
                      <a:pt x="296" y="70"/>
                    </a:lnTo>
                    <a:lnTo>
                      <a:pt x="296" y="70"/>
                    </a:lnTo>
                    <a:lnTo>
                      <a:pt x="272" y="62"/>
                    </a:lnTo>
                    <a:lnTo>
                      <a:pt x="35" y="3"/>
                    </a:lnTo>
                    <a:lnTo>
                      <a:pt x="35" y="3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22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6" y="0"/>
                    </a:lnTo>
                    <a:lnTo>
                      <a:pt x="14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8" name="Freeform 36">
                <a:extLst>
                  <a:ext uri="{FF2B5EF4-FFF2-40B4-BE49-F238E27FC236}">
                    <a16:creationId xmlns:a16="http://schemas.microsoft.com/office/drawing/2014/main" xmlns="" id="{C780A452-D8D9-4643-B32A-D9FAC70F0A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83" y="1706"/>
                <a:ext cx="315" cy="107"/>
              </a:xfrm>
              <a:custGeom>
                <a:avLst/>
                <a:gdLst>
                  <a:gd name="T0" fmla="*/ 15 w 315"/>
                  <a:gd name="T1" fmla="*/ 0 h 107"/>
                  <a:gd name="T2" fmla="*/ 15 w 315"/>
                  <a:gd name="T3" fmla="*/ 0 h 107"/>
                  <a:gd name="T4" fmla="*/ 13 w 315"/>
                  <a:gd name="T5" fmla="*/ 0 h 107"/>
                  <a:gd name="T6" fmla="*/ 13 w 315"/>
                  <a:gd name="T7" fmla="*/ 0 h 107"/>
                  <a:gd name="T8" fmla="*/ 7 w 315"/>
                  <a:gd name="T9" fmla="*/ 0 h 107"/>
                  <a:gd name="T10" fmla="*/ 7 w 315"/>
                  <a:gd name="T11" fmla="*/ 0 h 107"/>
                  <a:gd name="T12" fmla="*/ 2 w 315"/>
                  <a:gd name="T13" fmla="*/ 3 h 107"/>
                  <a:gd name="T14" fmla="*/ 2 w 315"/>
                  <a:gd name="T15" fmla="*/ 3 h 107"/>
                  <a:gd name="T16" fmla="*/ 0 w 315"/>
                  <a:gd name="T17" fmla="*/ 8 h 107"/>
                  <a:gd name="T18" fmla="*/ 0 w 315"/>
                  <a:gd name="T19" fmla="*/ 8 h 107"/>
                  <a:gd name="T20" fmla="*/ 2 w 315"/>
                  <a:gd name="T21" fmla="*/ 13 h 107"/>
                  <a:gd name="T22" fmla="*/ 2 w 315"/>
                  <a:gd name="T23" fmla="*/ 13 h 107"/>
                  <a:gd name="T24" fmla="*/ 5 w 315"/>
                  <a:gd name="T25" fmla="*/ 18 h 107"/>
                  <a:gd name="T26" fmla="*/ 12 w 315"/>
                  <a:gd name="T27" fmla="*/ 23 h 107"/>
                  <a:gd name="T28" fmla="*/ 12 w 315"/>
                  <a:gd name="T29" fmla="*/ 23 h 107"/>
                  <a:gd name="T30" fmla="*/ 26 w 315"/>
                  <a:gd name="T31" fmla="*/ 34 h 107"/>
                  <a:gd name="T32" fmla="*/ 26 w 315"/>
                  <a:gd name="T33" fmla="*/ 34 h 107"/>
                  <a:gd name="T34" fmla="*/ 44 w 315"/>
                  <a:gd name="T35" fmla="*/ 42 h 107"/>
                  <a:gd name="T36" fmla="*/ 44 w 315"/>
                  <a:gd name="T37" fmla="*/ 42 h 107"/>
                  <a:gd name="T38" fmla="*/ 64 w 315"/>
                  <a:gd name="T39" fmla="*/ 49 h 107"/>
                  <a:gd name="T40" fmla="*/ 279 w 315"/>
                  <a:gd name="T41" fmla="*/ 104 h 107"/>
                  <a:gd name="T42" fmla="*/ 279 w 315"/>
                  <a:gd name="T43" fmla="*/ 104 h 107"/>
                  <a:gd name="T44" fmla="*/ 285 w 315"/>
                  <a:gd name="T45" fmla="*/ 105 h 107"/>
                  <a:gd name="T46" fmla="*/ 285 w 315"/>
                  <a:gd name="T47" fmla="*/ 105 h 107"/>
                  <a:gd name="T48" fmla="*/ 292 w 315"/>
                  <a:gd name="T49" fmla="*/ 107 h 107"/>
                  <a:gd name="T50" fmla="*/ 292 w 315"/>
                  <a:gd name="T51" fmla="*/ 107 h 107"/>
                  <a:gd name="T52" fmla="*/ 298 w 315"/>
                  <a:gd name="T53" fmla="*/ 107 h 107"/>
                  <a:gd name="T54" fmla="*/ 298 w 315"/>
                  <a:gd name="T55" fmla="*/ 107 h 107"/>
                  <a:gd name="T56" fmla="*/ 300 w 315"/>
                  <a:gd name="T57" fmla="*/ 107 h 107"/>
                  <a:gd name="T58" fmla="*/ 300 w 315"/>
                  <a:gd name="T59" fmla="*/ 107 h 107"/>
                  <a:gd name="T60" fmla="*/ 303 w 315"/>
                  <a:gd name="T61" fmla="*/ 107 h 107"/>
                  <a:gd name="T62" fmla="*/ 303 w 315"/>
                  <a:gd name="T63" fmla="*/ 107 h 107"/>
                  <a:gd name="T64" fmla="*/ 310 w 315"/>
                  <a:gd name="T65" fmla="*/ 105 h 107"/>
                  <a:gd name="T66" fmla="*/ 310 w 315"/>
                  <a:gd name="T67" fmla="*/ 105 h 107"/>
                  <a:gd name="T68" fmla="*/ 315 w 315"/>
                  <a:gd name="T69" fmla="*/ 102 h 107"/>
                  <a:gd name="T70" fmla="*/ 315 w 315"/>
                  <a:gd name="T71" fmla="*/ 102 h 107"/>
                  <a:gd name="T72" fmla="*/ 315 w 315"/>
                  <a:gd name="T73" fmla="*/ 97 h 107"/>
                  <a:gd name="T74" fmla="*/ 315 w 315"/>
                  <a:gd name="T75" fmla="*/ 97 h 107"/>
                  <a:gd name="T76" fmla="*/ 313 w 315"/>
                  <a:gd name="T77" fmla="*/ 91 h 107"/>
                  <a:gd name="T78" fmla="*/ 313 w 315"/>
                  <a:gd name="T79" fmla="*/ 91 h 107"/>
                  <a:gd name="T80" fmla="*/ 308 w 315"/>
                  <a:gd name="T81" fmla="*/ 86 h 107"/>
                  <a:gd name="T82" fmla="*/ 302 w 315"/>
                  <a:gd name="T83" fmla="*/ 81 h 107"/>
                  <a:gd name="T84" fmla="*/ 302 w 315"/>
                  <a:gd name="T85" fmla="*/ 81 h 107"/>
                  <a:gd name="T86" fmla="*/ 285 w 315"/>
                  <a:gd name="T87" fmla="*/ 70 h 107"/>
                  <a:gd name="T88" fmla="*/ 285 w 315"/>
                  <a:gd name="T89" fmla="*/ 70 h 107"/>
                  <a:gd name="T90" fmla="*/ 266 w 315"/>
                  <a:gd name="T91" fmla="*/ 62 h 107"/>
                  <a:gd name="T92" fmla="*/ 266 w 315"/>
                  <a:gd name="T93" fmla="*/ 62 h 107"/>
                  <a:gd name="T94" fmla="*/ 245 w 315"/>
                  <a:gd name="T95" fmla="*/ 55 h 107"/>
                  <a:gd name="T96" fmla="*/ 36 w 315"/>
                  <a:gd name="T97" fmla="*/ 2 h 107"/>
                  <a:gd name="T98" fmla="*/ 36 w 315"/>
                  <a:gd name="T99" fmla="*/ 2 h 107"/>
                  <a:gd name="T100" fmla="*/ 30 w 315"/>
                  <a:gd name="T101" fmla="*/ 0 h 107"/>
                  <a:gd name="T102" fmla="*/ 30 w 315"/>
                  <a:gd name="T103" fmla="*/ 0 h 107"/>
                  <a:gd name="T104" fmla="*/ 23 w 315"/>
                  <a:gd name="T105" fmla="*/ 0 h 107"/>
                  <a:gd name="T106" fmla="*/ 23 w 315"/>
                  <a:gd name="T107" fmla="*/ 0 h 107"/>
                  <a:gd name="T108" fmla="*/ 18 w 315"/>
                  <a:gd name="T109" fmla="*/ 0 h 107"/>
                  <a:gd name="T110" fmla="*/ 18 w 315"/>
                  <a:gd name="T111" fmla="*/ 0 h 107"/>
                  <a:gd name="T112" fmla="*/ 15 w 315"/>
                  <a:gd name="T113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15" h="107">
                    <a:moveTo>
                      <a:pt x="15" y="0"/>
                    </a:moveTo>
                    <a:lnTo>
                      <a:pt x="15" y="0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2" y="13"/>
                    </a:lnTo>
                    <a:lnTo>
                      <a:pt x="2" y="13"/>
                    </a:lnTo>
                    <a:lnTo>
                      <a:pt x="5" y="18"/>
                    </a:lnTo>
                    <a:lnTo>
                      <a:pt x="12" y="23"/>
                    </a:lnTo>
                    <a:lnTo>
                      <a:pt x="12" y="23"/>
                    </a:lnTo>
                    <a:lnTo>
                      <a:pt x="26" y="34"/>
                    </a:lnTo>
                    <a:lnTo>
                      <a:pt x="26" y="34"/>
                    </a:lnTo>
                    <a:lnTo>
                      <a:pt x="44" y="42"/>
                    </a:lnTo>
                    <a:lnTo>
                      <a:pt x="44" y="42"/>
                    </a:lnTo>
                    <a:lnTo>
                      <a:pt x="64" y="49"/>
                    </a:lnTo>
                    <a:lnTo>
                      <a:pt x="279" y="104"/>
                    </a:lnTo>
                    <a:lnTo>
                      <a:pt x="279" y="104"/>
                    </a:lnTo>
                    <a:lnTo>
                      <a:pt x="285" y="105"/>
                    </a:lnTo>
                    <a:lnTo>
                      <a:pt x="285" y="105"/>
                    </a:lnTo>
                    <a:lnTo>
                      <a:pt x="292" y="107"/>
                    </a:lnTo>
                    <a:lnTo>
                      <a:pt x="292" y="107"/>
                    </a:lnTo>
                    <a:lnTo>
                      <a:pt x="298" y="107"/>
                    </a:lnTo>
                    <a:lnTo>
                      <a:pt x="298" y="107"/>
                    </a:lnTo>
                    <a:lnTo>
                      <a:pt x="300" y="107"/>
                    </a:lnTo>
                    <a:lnTo>
                      <a:pt x="300" y="107"/>
                    </a:lnTo>
                    <a:lnTo>
                      <a:pt x="303" y="107"/>
                    </a:lnTo>
                    <a:lnTo>
                      <a:pt x="303" y="107"/>
                    </a:lnTo>
                    <a:lnTo>
                      <a:pt x="310" y="105"/>
                    </a:lnTo>
                    <a:lnTo>
                      <a:pt x="310" y="105"/>
                    </a:lnTo>
                    <a:lnTo>
                      <a:pt x="315" y="102"/>
                    </a:lnTo>
                    <a:lnTo>
                      <a:pt x="315" y="102"/>
                    </a:lnTo>
                    <a:lnTo>
                      <a:pt x="315" y="97"/>
                    </a:lnTo>
                    <a:lnTo>
                      <a:pt x="315" y="97"/>
                    </a:lnTo>
                    <a:lnTo>
                      <a:pt x="313" y="91"/>
                    </a:lnTo>
                    <a:lnTo>
                      <a:pt x="313" y="91"/>
                    </a:lnTo>
                    <a:lnTo>
                      <a:pt x="308" y="86"/>
                    </a:lnTo>
                    <a:lnTo>
                      <a:pt x="302" y="81"/>
                    </a:lnTo>
                    <a:lnTo>
                      <a:pt x="302" y="81"/>
                    </a:lnTo>
                    <a:lnTo>
                      <a:pt x="285" y="70"/>
                    </a:lnTo>
                    <a:lnTo>
                      <a:pt x="285" y="70"/>
                    </a:lnTo>
                    <a:lnTo>
                      <a:pt x="266" y="62"/>
                    </a:lnTo>
                    <a:lnTo>
                      <a:pt x="266" y="62"/>
                    </a:lnTo>
                    <a:lnTo>
                      <a:pt x="245" y="55"/>
                    </a:lnTo>
                    <a:lnTo>
                      <a:pt x="36" y="2"/>
                    </a:lnTo>
                    <a:lnTo>
                      <a:pt x="36" y="2"/>
                    </a:lnTo>
                    <a:lnTo>
                      <a:pt x="30" y="0"/>
                    </a:lnTo>
                    <a:lnTo>
                      <a:pt x="30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29" name="Freeform 37">
                <a:extLst>
                  <a:ext uri="{FF2B5EF4-FFF2-40B4-BE49-F238E27FC236}">
                    <a16:creationId xmlns:a16="http://schemas.microsoft.com/office/drawing/2014/main" xmlns="" id="{58C4E16C-1557-41FB-BD21-DFE24F6831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1" y="1611"/>
                <a:ext cx="279" cy="95"/>
              </a:xfrm>
              <a:custGeom>
                <a:avLst/>
                <a:gdLst>
                  <a:gd name="T0" fmla="*/ 16 w 279"/>
                  <a:gd name="T1" fmla="*/ 0 h 95"/>
                  <a:gd name="T2" fmla="*/ 16 w 279"/>
                  <a:gd name="T3" fmla="*/ 0 h 95"/>
                  <a:gd name="T4" fmla="*/ 15 w 279"/>
                  <a:gd name="T5" fmla="*/ 0 h 95"/>
                  <a:gd name="T6" fmla="*/ 15 w 279"/>
                  <a:gd name="T7" fmla="*/ 0 h 95"/>
                  <a:gd name="T8" fmla="*/ 7 w 279"/>
                  <a:gd name="T9" fmla="*/ 0 h 95"/>
                  <a:gd name="T10" fmla="*/ 7 w 279"/>
                  <a:gd name="T11" fmla="*/ 0 h 95"/>
                  <a:gd name="T12" fmla="*/ 2 w 279"/>
                  <a:gd name="T13" fmla="*/ 3 h 95"/>
                  <a:gd name="T14" fmla="*/ 2 w 279"/>
                  <a:gd name="T15" fmla="*/ 3 h 95"/>
                  <a:gd name="T16" fmla="*/ 0 w 279"/>
                  <a:gd name="T17" fmla="*/ 6 h 95"/>
                  <a:gd name="T18" fmla="*/ 0 w 279"/>
                  <a:gd name="T19" fmla="*/ 6 h 95"/>
                  <a:gd name="T20" fmla="*/ 2 w 279"/>
                  <a:gd name="T21" fmla="*/ 11 h 95"/>
                  <a:gd name="T22" fmla="*/ 2 w 279"/>
                  <a:gd name="T23" fmla="*/ 11 h 95"/>
                  <a:gd name="T24" fmla="*/ 3 w 279"/>
                  <a:gd name="T25" fmla="*/ 16 h 95"/>
                  <a:gd name="T26" fmla="*/ 8 w 279"/>
                  <a:gd name="T27" fmla="*/ 21 h 95"/>
                  <a:gd name="T28" fmla="*/ 8 w 279"/>
                  <a:gd name="T29" fmla="*/ 21 h 95"/>
                  <a:gd name="T30" fmla="*/ 20 w 279"/>
                  <a:gd name="T31" fmla="*/ 30 h 95"/>
                  <a:gd name="T32" fmla="*/ 20 w 279"/>
                  <a:gd name="T33" fmla="*/ 30 h 95"/>
                  <a:gd name="T34" fmla="*/ 36 w 279"/>
                  <a:gd name="T35" fmla="*/ 38 h 95"/>
                  <a:gd name="T36" fmla="*/ 36 w 279"/>
                  <a:gd name="T37" fmla="*/ 38 h 95"/>
                  <a:gd name="T38" fmla="*/ 54 w 279"/>
                  <a:gd name="T39" fmla="*/ 43 h 95"/>
                  <a:gd name="T40" fmla="*/ 245 w 279"/>
                  <a:gd name="T41" fmla="*/ 92 h 95"/>
                  <a:gd name="T42" fmla="*/ 245 w 279"/>
                  <a:gd name="T43" fmla="*/ 92 h 95"/>
                  <a:gd name="T44" fmla="*/ 250 w 279"/>
                  <a:gd name="T45" fmla="*/ 94 h 95"/>
                  <a:gd name="T46" fmla="*/ 250 w 279"/>
                  <a:gd name="T47" fmla="*/ 94 h 95"/>
                  <a:gd name="T48" fmla="*/ 256 w 279"/>
                  <a:gd name="T49" fmla="*/ 95 h 95"/>
                  <a:gd name="T50" fmla="*/ 256 w 279"/>
                  <a:gd name="T51" fmla="*/ 95 h 95"/>
                  <a:gd name="T52" fmla="*/ 261 w 279"/>
                  <a:gd name="T53" fmla="*/ 95 h 95"/>
                  <a:gd name="T54" fmla="*/ 261 w 279"/>
                  <a:gd name="T55" fmla="*/ 95 h 95"/>
                  <a:gd name="T56" fmla="*/ 264 w 279"/>
                  <a:gd name="T57" fmla="*/ 95 h 95"/>
                  <a:gd name="T58" fmla="*/ 264 w 279"/>
                  <a:gd name="T59" fmla="*/ 95 h 95"/>
                  <a:gd name="T60" fmla="*/ 266 w 279"/>
                  <a:gd name="T61" fmla="*/ 95 h 95"/>
                  <a:gd name="T62" fmla="*/ 266 w 279"/>
                  <a:gd name="T63" fmla="*/ 95 h 95"/>
                  <a:gd name="T64" fmla="*/ 274 w 279"/>
                  <a:gd name="T65" fmla="*/ 94 h 95"/>
                  <a:gd name="T66" fmla="*/ 274 w 279"/>
                  <a:gd name="T67" fmla="*/ 94 h 95"/>
                  <a:gd name="T68" fmla="*/ 277 w 279"/>
                  <a:gd name="T69" fmla="*/ 92 h 95"/>
                  <a:gd name="T70" fmla="*/ 277 w 279"/>
                  <a:gd name="T71" fmla="*/ 92 h 95"/>
                  <a:gd name="T72" fmla="*/ 279 w 279"/>
                  <a:gd name="T73" fmla="*/ 87 h 95"/>
                  <a:gd name="T74" fmla="*/ 279 w 279"/>
                  <a:gd name="T75" fmla="*/ 87 h 95"/>
                  <a:gd name="T76" fmla="*/ 277 w 279"/>
                  <a:gd name="T77" fmla="*/ 82 h 95"/>
                  <a:gd name="T78" fmla="*/ 277 w 279"/>
                  <a:gd name="T79" fmla="*/ 82 h 95"/>
                  <a:gd name="T80" fmla="*/ 274 w 279"/>
                  <a:gd name="T81" fmla="*/ 77 h 95"/>
                  <a:gd name="T82" fmla="*/ 269 w 279"/>
                  <a:gd name="T83" fmla="*/ 72 h 95"/>
                  <a:gd name="T84" fmla="*/ 269 w 279"/>
                  <a:gd name="T85" fmla="*/ 72 h 95"/>
                  <a:gd name="T86" fmla="*/ 256 w 279"/>
                  <a:gd name="T87" fmla="*/ 63 h 95"/>
                  <a:gd name="T88" fmla="*/ 256 w 279"/>
                  <a:gd name="T89" fmla="*/ 63 h 95"/>
                  <a:gd name="T90" fmla="*/ 238 w 279"/>
                  <a:gd name="T91" fmla="*/ 55 h 95"/>
                  <a:gd name="T92" fmla="*/ 238 w 279"/>
                  <a:gd name="T93" fmla="*/ 55 h 95"/>
                  <a:gd name="T94" fmla="*/ 220 w 279"/>
                  <a:gd name="T95" fmla="*/ 48 h 95"/>
                  <a:gd name="T96" fmla="*/ 34 w 279"/>
                  <a:gd name="T97" fmla="*/ 1 h 95"/>
                  <a:gd name="T98" fmla="*/ 34 w 279"/>
                  <a:gd name="T99" fmla="*/ 1 h 95"/>
                  <a:gd name="T100" fmla="*/ 29 w 279"/>
                  <a:gd name="T101" fmla="*/ 0 h 95"/>
                  <a:gd name="T102" fmla="*/ 29 w 279"/>
                  <a:gd name="T103" fmla="*/ 0 h 95"/>
                  <a:gd name="T104" fmla="*/ 23 w 279"/>
                  <a:gd name="T105" fmla="*/ 0 h 95"/>
                  <a:gd name="T106" fmla="*/ 23 w 279"/>
                  <a:gd name="T107" fmla="*/ 0 h 95"/>
                  <a:gd name="T108" fmla="*/ 18 w 279"/>
                  <a:gd name="T109" fmla="*/ 0 h 95"/>
                  <a:gd name="T110" fmla="*/ 18 w 279"/>
                  <a:gd name="T111" fmla="*/ 0 h 95"/>
                  <a:gd name="T112" fmla="*/ 16 w 279"/>
                  <a:gd name="T113" fmla="*/ 0 h 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79" h="95">
                    <a:moveTo>
                      <a:pt x="16" y="0"/>
                    </a:moveTo>
                    <a:lnTo>
                      <a:pt x="16" y="0"/>
                    </a:lnTo>
                    <a:lnTo>
                      <a:pt x="15" y="0"/>
                    </a:lnTo>
                    <a:lnTo>
                      <a:pt x="1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11"/>
                    </a:lnTo>
                    <a:lnTo>
                      <a:pt x="2" y="11"/>
                    </a:lnTo>
                    <a:lnTo>
                      <a:pt x="3" y="16"/>
                    </a:lnTo>
                    <a:lnTo>
                      <a:pt x="8" y="21"/>
                    </a:lnTo>
                    <a:lnTo>
                      <a:pt x="8" y="21"/>
                    </a:lnTo>
                    <a:lnTo>
                      <a:pt x="20" y="30"/>
                    </a:lnTo>
                    <a:lnTo>
                      <a:pt x="20" y="30"/>
                    </a:lnTo>
                    <a:lnTo>
                      <a:pt x="36" y="38"/>
                    </a:lnTo>
                    <a:lnTo>
                      <a:pt x="36" y="38"/>
                    </a:lnTo>
                    <a:lnTo>
                      <a:pt x="54" y="43"/>
                    </a:lnTo>
                    <a:lnTo>
                      <a:pt x="245" y="92"/>
                    </a:lnTo>
                    <a:lnTo>
                      <a:pt x="245" y="92"/>
                    </a:lnTo>
                    <a:lnTo>
                      <a:pt x="250" y="94"/>
                    </a:lnTo>
                    <a:lnTo>
                      <a:pt x="250" y="94"/>
                    </a:lnTo>
                    <a:lnTo>
                      <a:pt x="256" y="95"/>
                    </a:lnTo>
                    <a:lnTo>
                      <a:pt x="256" y="95"/>
                    </a:lnTo>
                    <a:lnTo>
                      <a:pt x="261" y="95"/>
                    </a:lnTo>
                    <a:lnTo>
                      <a:pt x="261" y="95"/>
                    </a:lnTo>
                    <a:lnTo>
                      <a:pt x="264" y="95"/>
                    </a:lnTo>
                    <a:lnTo>
                      <a:pt x="264" y="95"/>
                    </a:lnTo>
                    <a:lnTo>
                      <a:pt x="266" y="95"/>
                    </a:lnTo>
                    <a:lnTo>
                      <a:pt x="266" y="95"/>
                    </a:lnTo>
                    <a:lnTo>
                      <a:pt x="274" y="94"/>
                    </a:lnTo>
                    <a:lnTo>
                      <a:pt x="274" y="94"/>
                    </a:lnTo>
                    <a:lnTo>
                      <a:pt x="277" y="92"/>
                    </a:lnTo>
                    <a:lnTo>
                      <a:pt x="277" y="92"/>
                    </a:lnTo>
                    <a:lnTo>
                      <a:pt x="279" y="87"/>
                    </a:lnTo>
                    <a:lnTo>
                      <a:pt x="279" y="87"/>
                    </a:lnTo>
                    <a:lnTo>
                      <a:pt x="277" y="82"/>
                    </a:lnTo>
                    <a:lnTo>
                      <a:pt x="277" y="82"/>
                    </a:lnTo>
                    <a:lnTo>
                      <a:pt x="274" y="77"/>
                    </a:lnTo>
                    <a:lnTo>
                      <a:pt x="269" y="72"/>
                    </a:lnTo>
                    <a:lnTo>
                      <a:pt x="269" y="72"/>
                    </a:lnTo>
                    <a:lnTo>
                      <a:pt x="256" y="63"/>
                    </a:lnTo>
                    <a:lnTo>
                      <a:pt x="256" y="63"/>
                    </a:lnTo>
                    <a:lnTo>
                      <a:pt x="238" y="55"/>
                    </a:lnTo>
                    <a:lnTo>
                      <a:pt x="238" y="55"/>
                    </a:lnTo>
                    <a:lnTo>
                      <a:pt x="220" y="48"/>
                    </a:lnTo>
                    <a:lnTo>
                      <a:pt x="34" y="1"/>
                    </a:lnTo>
                    <a:lnTo>
                      <a:pt x="34" y="1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18" y="0"/>
                    </a:lnTo>
                    <a:lnTo>
                      <a:pt x="18" y="0"/>
                    </a:lnTo>
                    <a:lnTo>
                      <a:pt x="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0" name="Freeform 38">
                <a:extLst>
                  <a:ext uri="{FF2B5EF4-FFF2-40B4-BE49-F238E27FC236}">
                    <a16:creationId xmlns:a16="http://schemas.microsoft.com/office/drawing/2014/main" xmlns="" id="{F7A61B11-A779-4B16-9609-D15ED2C38C8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53" y="1261"/>
                <a:ext cx="270" cy="66"/>
              </a:xfrm>
              <a:custGeom>
                <a:avLst/>
                <a:gdLst>
                  <a:gd name="T0" fmla="*/ 25 w 270"/>
                  <a:gd name="T1" fmla="*/ 24 h 66"/>
                  <a:gd name="T2" fmla="*/ 22 w 270"/>
                  <a:gd name="T3" fmla="*/ 24 h 66"/>
                  <a:gd name="T4" fmla="*/ 21 w 270"/>
                  <a:gd name="T5" fmla="*/ 26 h 66"/>
                  <a:gd name="T6" fmla="*/ 0 w 270"/>
                  <a:gd name="T7" fmla="*/ 27 h 66"/>
                  <a:gd name="T8" fmla="*/ 76 w 270"/>
                  <a:gd name="T9" fmla="*/ 56 h 66"/>
                  <a:gd name="T10" fmla="*/ 79 w 270"/>
                  <a:gd name="T11" fmla="*/ 56 h 66"/>
                  <a:gd name="T12" fmla="*/ 82 w 270"/>
                  <a:gd name="T13" fmla="*/ 55 h 66"/>
                  <a:gd name="T14" fmla="*/ 84 w 270"/>
                  <a:gd name="T15" fmla="*/ 50 h 66"/>
                  <a:gd name="T16" fmla="*/ 80 w 270"/>
                  <a:gd name="T17" fmla="*/ 43 h 66"/>
                  <a:gd name="T18" fmla="*/ 71 w 270"/>
                  <a:gd name="T19" fmla="*/ 37 h 66"/>
                  <a:gd name="T20" fmla="*/ 59 w 270"/>
                  <a:gd name="T21" fmla="*/ 32 h 66"/>
                  <a:gd name="T22" fmla="*/ 46 w 270"/>
                  <a:gd name="T23" fmla="*/ 27 h 66"/>
                  <a:gd name="T24" fmla="*/ 34 w 270"/>
                  <a:gd name="T25" fmla="*/ 26 h 66"/>
                  <a:gd name="T26" fmla="*/ 25 w 270"/>
                  <a:gd name="T27" fmla="*/ 24 h 66"/>
                  <a:gd name="T28" fmla="*/ 208 w 270"/>
                  <a:gd name="T29" fmla="*/ 0 h 66"/>
                  <a:gd name="T30" fmla="*/ 205 w 270"/>
                  <a:gd name="T31" fmla="*/ 0 h 66"/>
                  <a:gd name="T32" fmla="*/ 204 w 270"/>
                  <a:gd name="T33" fmla="*/ 0 h 66"/>
                  <a:gd name="T34" fmla="*/ 113 w 270"/>
                  <a:gd name="T35" fmla="*/ 13 h 66"/>
                  <a:gd name="T36" fmla="*/ 108 w 270"/>
                  <a:gd name="T37" fmla="*/ 14 h 66"/>
                  <a:gd name="T38" fmla="*/ 105 w 270"/>
                  <a:gd name="T39" fmla="*/ 14 h 66"/>
                  <a:gd name="T40" fmla="*/ 105 w 270"/>
                  <a:gd name="T41" fmla="*/ 19 h 66"/>
                  <a:gd name="T42" fmla="*/ 108 w 270"/>
                  <a:gd name="T43" fmla="*/ 26 h 66"/>
                  <a:gd name="T44" fmla="*/ 118 w 270"/>
                  <a:gd name="T45" fmla="*/ 32 h 66"/>
                  <a:gd name="T46" fmla="*/ 129 w 270"/>
                  <a:gd name="T47" fmla="*/ 37 h 66"/>
                  <a:gd name="T48" fmla="*/ 142 w 270"/>
                  <a:gd name="T49" fmla="*/ 42 h 66"/>
                  <a:gd name="T50" fmla="*/ 155 w 270"/>
                  <a:gd name="T51" fmla="*/ 43 h 66"/>
                  <a:gd name="T52" fmla="*/ 163 w 270"/>
                  <a:gd name="T53" fmla="*/ 45 h 66"/>
                  <a:gd name="T54" fmla="*/ 166 w 270"/>
                  <a:gd name="T55" fmla="*/ 45 h 66"/>
                  <a:gd name="T56" fmla="*/ 168 w 270"/>
                  <a:gd name="T57" fmla="*/ 45 h 66"/>
                  <a:gd name="T58" fmla="*/ 168 w 270"/>
                  <a:gd name="T59" fmla="*/ 43 h 66"/>
                  <a:gd name="T60" fmla="*/ 262 w 270"/>
                  <a:gd name="T61" fmla="*/ 32 h 66"/>
                  <a:gd name="T62" fmla="*/ 268 w 270"/>
                  <a:gd name="T63" fmla="*/ 29 h 66"/>
                  <a:gd name="T64" fmla="*/ 270 w 270"/>
                  <a:gd name="T65" fmla="*/ 27 h 66"/>
                  <a:gd name="T66" fmla="*/ 270 w 270"/>
                  <a:gd name="T67" fmla="*/ 24 h 66"/>
                  <a:gd name="T68" fmla="*/ 265 w 270"/>
                  <a:gd name="T69" fmla="*/ 19 h 66"/>
                  <a:gd name="T70" fmla="*/ 255 w 270"/>
                  <a:gd name="T71" fmla="*/ 13 h 66"/>
                  <a:gd name="T72" fmla="*/ 242 w 270"/>
                  <a:gd name="T73" fmla="*/ 8 h 66"/>
                  <a:gd name="T74" fmla="*/ 230 w 270"/>
                  <a:gd name="T75" fmla="*/ 3 h 66"/>
                  <a:gd name="T76" fmla="*/ 217 w 270"/>
                  <a:gd name="T77" fmla="*/ 1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70" h="66">
                    <a:moveTo>
                      <a:pt x="25" y="24"/>
                    </a:moveTo>
                    <a:lnTo>
                      <a:pt x="25" y="24"/>
                    </a:lnTo>
                    <a:lnTo>
                      <a:pt x="24" y="24"/>
                    </a:lnTo>
                    <a:lnTo>
                      <a:pt x="22" y="24"/>
                    </a:lnTo>
                    <a:lnTo>
                      <a:pt x="22" y="26"/>
                    </a:lnTo>
                    <a:lnTo>
                      <a:pt x="21" y="26"/>
                    </a:lnTo>
                    <a:lnTo>
                      <a:pt x="21" y="26"/>
                    </a:lnTo>
                    <a:lnTo>
                      <a:pt x="0" y="27"/>
                    </a:lnTo>
                    <a:lnTo>
                      <a:pt x="1" y="66"/>
                    </a:lnTo>
                    <a:lnTo>
                      <a:pt x="76" y="56"/>
                    </a:lnTo>
                    <a:lnTo>
                      <a:pt x="76" y="56"/>
                    </a:lnTo>
                    <a:lnTo>
                      <a:pt x="79" y="56"/>
                    </a:lnTo>
                    <a:lnTo>
                      <a:pt x="82" y="55"/>
                    </a:lnTo>
                    <a:lnTo>
                      <a:pt x="82" y="55"/>
                    </a:lnTo>
                    <a:lnTo>
                      <a:pt x="84" y="52"/>
                    </a:lnTo>
                    <a:lnTo>
                      <a:pt x="84" y="50"/>
                    </a:lnTo>
                    <a:lnTo>
                      <a:pt x="84" y="50"/>
                    </a:lnTo>
                    <a:lnTo>
                      <a:pt x="80" y="43"/>
                    </a:lnTo>
                    <a:lnTo>
                      <a:pt x="80" y="43"/>
                    </a:lnTo>
                    <a:lnTo>
                      <a:pt x="71" y="37"/>
                    </a:lnTo>
                    <a:lnTo>
                      <a:pt x="71" y="37"/>
                    </a:lnTo>
                    <a:lnTo>
                      <a:pt x="59" y="32"/>
                    </a:lnTo>
                    <a:lnTo>
                      <a:pt x="59" y="32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34" y="26"/>
                    </a:lnTo>
                    <a:lnTo>
                      <a:pt x="34" y="26"/>
                    </a:lnTo>
                    <a:lnTo>
                      <a:pt x="25" y="24"/>
                    </a:lnTo>
                    <a:close/>
                    <a:moveTo>
                      <a:pt x="208" y="0"/>
                    </a:moveTo>
                    <a:lnTo>
                      <a:pt x="208" y="0"/>
                    </a:lnTo>
                    <a:lnTo>
                      <a:pt x="207" y="0"/>
                    </a:lnTo>
                    <a:lnTo>
                      <a:pt x="205" y="0"/>
                    </a:lnTo>
                    <a:lnTo>
                      <a:pt x="205" y="0"/>
                    </a:lnTo>
                    <a:lnTo>
                      <a:pt x="204" y="0"/>
                    </a:lnTo>
                    <a:lnTo>
                      <a:pt x="204" y="0"/>
                    </a:lnTo>
                    <a:lnTo>
                      <a:pt x="113" y="13"/>
                    </a:lnTo>
                    <a:lnTo>
                      <a:pt x="113" y="13"/>
                    </a:lnTo>
                    <a:lnTo>
                      <a:pt x="108" y="14"/>
                    </a:lnTo>
                    <a:lnTo>
                      <a:pt x="105" y="14"/>
                    </a:lnTo>
                    <a:lnTo>
                      <a:pt x="105" y="14"/>
                    </a:lnTo>
                    <a:lnTo>
                      <a:pt x="105" y="18"/>
                    </a:lnTo>
                    <a:lnTo>
                      <a:pt x="105" y="19"/>
                    </a:lnTo>
                    <a:lnTo>
                      <a:pt x="105" y="19"/>
                    </a:lnTo>
                    <a:lnTo>
                      <a:pt x="108" y="26"/>
                    </a:lnTo>
                    <a:lnTo>
                      <a:pt x="108" y="26"/>
                    </a:lnTo>
                    <a:lnTo>
                      <a:pt x="118" y="32"/>
                    </a:lnTo>
                    <a:lnTo>
                      <a:pt x="118" y="32"/>
                    </a:lnTo>
                    <a:lnTo>
                      <a:pt x="129" y="37"/>
                    </a:lnTo>
                    <a:lnTo>
                      <a:pt x="129" y="37"/>
                    </a:lnTo>
                    <a:lnTo>
                      <a:pt x="142" y="42"/>
                    </a:lnTo>
                    <a:lnTo>
                      <a:pt x="142" y="42"/>
                    </a:lnTo>
                    <a:lnTo>
                      <a:pt x="155" y="43"/>
                    </a:lnTo>
                    <a:lnTo>
                      <a:pt x="155" y="43"/>
                    </a:lnTo>
                    <a:lnTo>
                      <a:pt x="163" y="45"/>
                    </a:lnTo>
                    <a:lnTo>
                      <a:pt x="163" y="45"/>
                    </a:lnTo>
                    <a:lnTo>
                      <a:pt x="166" y="45"/>
                    </a:lnTo>
                    <a:lnTo>
                      <a:pt x="166" y="45"/>
                    </a:lnTo>
                    <a:lnTo>
                      <a:pt x="168" y="45"/>
                    </a:lnTo>
                    <a:lnTo>
                      <a:pt x="168" y="43"/>
                    </a:lnTo>
                    <a:lnTo>
                      <a:pt x="168" y="43"/>
                    </a:lnTo>
                    <a:lnTo>
                      <a:pt x="262" y="32"/>
                    </a:lnTo>
                    <a:lnTo>
                      <a:pt x="262" y="32"/>
                    </a:lnTo>
                    <a:lnTo>
                      <a:pt x="265" y="31"/>
                    </a:lnTo>
                    <a:lnTo>
                      <a:pt x="268" y="29"/>
                    </a:lnTo>
                    <a:lnTo>
                      <a:pt x="268" y="29"/>
                    </a:lnTo>
                    <a:lnTo>
                      <a:pt x="270" y="27"/>
                    </a:lnTo>
                    <a:lnTo>
                      <a:pt x="270" y="24"/>
                    </a:lnTo>
                    <a:lnTo>
                      <a:pt x="270" y="24"/>
                    </a:lnTo>
                    <a:lnTo>
                      <a:pt x="265" y="19"/>
                    </a:lnTo>
                    <a:lnTo>
                      <a:pt x="265" y="19"/>
                    </a:lnTo>
                    <a:lnTo>
                      <a:pt x="255" y="13"/>
                    </a:lnTo>
                    <a:lnTo>
                      <a:pt x="255" y="13"/>
                    </a:lnTo>
                    <a:lnTo>
                      <a:pt x="242" y="8"/>
                    </a:lnTo>
                    <a:lnTo>
                      <a:pt x="242" y="8"/>
                    </a:lnTo>
                    <a:lnTo>
                      <a:pt x="230" y="3"/>
                    </a:lnTo>
                    <a:lnTo>
                      <a:pt x="230" y="3"/>
                    </a:lnTo>
                    <a:lnTo>
                      <a:pt x="217" y="1"/>
                    </a:lnTo>
                    <a:lnTo>
                      <a:pt x="217" y="1"/>
                    </a:lnTo>
                    <a:lnTo>
                      <a:pt x="208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1" name="Freeform 39">
                <a:extLst>
                  <a:ext uri="{FF2B5EF4-FFF2-40B4-BE49-F238E27FC236}">
                    <a16:creationId xmlns:a16="http://schemas.microsoft.com/office/drawing/2014/main" xmlns="" id="{DCEBFA26-8000-415C-99ED-CBFE38200F5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53" y="1285"/>
                <a:ext cx="84" cy="42"/>
              </a:xfrm>
              <a:custGeom>
                <a:avLst/>
                <a:gdLst>
                  <a:gd name="T0" fmla="*/ 25 w 84"/>
                  <a:gd name="T1" fmla="*/ 0 h 42"/>
                  <a:gd name="T2" fmla="*/ 25 w 84"/>
                  <a:gd name="T3" fmla="*/ 0 h 42"/>
                  <a:gd name="T4" fmla="*/ 24 w 84"/>
                  <a:gd name="T5" fmla="*/ 0 h 42"/>
                  <a:gd name="T6" fmla="*/ 22 w 84"/>
                  <a:gd name="T7" fmla="*/ 0 h 42"/>
                  <a:gd name="T8" fmla="*/ 22 w 84"/>
                  <a:gd name="T9" fmla="*/ 2 h 42"/>
                  <a:gd name="T10" fmla="*/ 21 w 84"/>
                  <a:gd name="T11" fmla="*/ 2 h 42"/>
                  <a:gd name="T12" fmla="*/ 21 w 84"/>
                  <a:gd name="T13" fmla="*/ 2 h 42"/>
                  <a:gd name="T14" fmla="*/ 0 w 84"/>
                  <a:gd name="T15" fmla="*/ 3 h 42"/>
                  <a:gd name="T16" fmla="*/ 1 w 84"/>
                  <a:gd name="T17" fmla="*/ 42 h 42"/>
                  <a:gd name="T18" fmla="*/ 76 w 84"/>
                  <a:gd name="T19" fmla="*/ 32 h 42"/>
                  <a:gd name="T20" fmla="*/ 76 w 84"/>
                  <a:gd name="T21" fmla="*/ 32 h 42"/>
                  <a:gd name="T22" fmla="*/ 79 w 84"/>
                  <a:gd name="T23" fmla="*/ 32 h 42"/>
                  <a:gd name="T24" fmla="*/ 82 w 84"/>
                  <a:gd name="T25" fmla="*/ 31 h 42"/>
                  <a:gd name="T26" fmla="*/ 82 w 84"/>
                  <a:gd name="T27" fmla="*/ 31 h 42"/>
                  <a:gd name="T28" fmla="*/ 84 w 84"/>
                  <a:gd name="T29" fmla="*/ 28 h 42"/>
                  <a:gd name="T30" fmla="*/ 84 w 84"/>
                  <a:gd name="T31" fmla="*/ 26 h 42"/>
                  <a:gd name="T32" fmla="*/ 84 w 84"/>
                  <a:gd name="T33" fmla="*/ 26 h 42"/>
                  <a:gd name="T34" fmla="*/ 80 w 84"/>
                  <a:gd name="T35" fmla="*/ 19 h 42"/>
                  <a:gd name="T36" fmla="*/ 80 w 84"/>
                  <a:gd name="T37" fmla="*/ 19 h 42"/>
                  <a:gd name="T38" fmla="*/ 71 w 84"/>
                  <a:gd name="T39" fmla="*/ 13 h 42"/>
                  <a:gd name="T40" fmla="*/ 71 w 84"/>
                  <a:gd name="T41" fmla="*/ 13 h 42"/>
                  <a:gd name="T42" fmla="*/ 59 w 84"/>
                  <a:gd name="T43" fmla="*/ 8 h 42"/>
                  <a:gd name="T44" fmla="*/ 59 w 84"/>
                  <a:gd name="T45" fmla="*/ 8 h 42"/>
                  <a:gd name="T46" fmla="*/ 46 w 84"/>
                  <a:gd name="T47" fmla="*/ 3 h 42"/>
                  <a:gd name="T48" fmla="*/ 46 w 84"/>
                  <a:gd name="T49" fmla="*/ 3 h 42"/>
                  <a:gd name="T50" fmla="*/ 34 w 84"/>
                  <a:gd name="T51" fmla="*/ 2 h 42"/>
                  <a:gd name="T52" fmla="*/ 34 w 84"/>
                  <a:gd name="T53" fmla="*/ 2 h 42"/>
                  <a:gd name="T54" fmla="*/ 25 w 84"/>
                  <a:gd name="T55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84" h="42">
                    <a:moveTo>
                      <a:pt x="25" y="0"/>
                    </a:moveTo>
                    <a:lnTo>
                      <a:pt x="25" y="0"/>
                    </a:lnTo>
                    <a:lnTo>
                      <a:pt x="24" y="0"/>
                    </a:lnTo>
                    <a:lnTo>
                      <a:pt x="22" y="0"/>
                    </a:lnTo>
                    <a:lnTo>
                      <a:pt x="22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0" y="3"/>
                    </a:lnTo>
                    <a:lnTo>
                      <a:pt x="1" y="42"/>
                    </a:lnTo>
                    <a:lnTo>
                      <a:pt x="76" y="32"/>
                    </a:lnTo>
                    <a:lnTo>
                      <a:pt x="76" y="32"/>
                    </a:lnTo>
                    <a:lnTo>
                      <a:pt x="79" y="32"/>
                    </a:lnTo>
                    <a:lnTo>
                      <a:pt x="82" y="31"/>
                    </a:lnTo>
                    <a:lnTo>
                      <a:pt x="82" y="31"/>
                    </a:lnTo>
                    <a:lnTo>
                      <a:pt x="84" y="28"/>
                    </a:lnTo>
                    <a:lnTo>
                      <a:pt x="84" y="26"/>
                    </a:lnTo>
                    <a:lnTo>
                      <a:pt x="84" y="26"/>
                    </a:lnTo>
                    <a:lnTo>
                      <a:pt x="80" y="19"/>
                    </a:lnTo>
                    <a:lnTo>
                      <a:pt x="80" y="19"/>
                    </a:lnTo>
                    <a:lnTo>
                      <a:pt x="71" y="13"/>
                    </a:lnTo>
                    <a:lnTo>
                      <a:pt x="71" y="13"/>
                    </a:lnTo>
                    <a:lnTo>
                      <a:pt x="59" y="8"/>
                    </a:lnTo>
                    <a:lnTo>
                      <a:pt x="59" y="8"/>
                    </a:lnTo>
                    <a:lnTo>
                      <a:pt x="46" y="3"/>
                    </a:lnTo>
                    <a:lnTo>
                      <a:pt x="46" y="3"/>
                    </a:lnTo>
                    <a:lnTo>
                      <a:pt x="34" y="2"/>
                    </a:lnTo>
                    <a:lnTo>
                      <a:pt x="34" y="2"/>
                    </a:lnTo>
                    <a:lnTo>
                      <a:pt x="25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2" name="Freeform 40">
                <a:extLst>
                  <a:ext uri="{FF2B5EF4-FFF2-40B4-BE49-F238E27FC236}">
                    <a16:creationId xmlns:a16="http://schemas.microsoft.com/office/drawing/2014/main" xmlns="" id="{1F925CD4-2C1D-4F28-86E0-1A1FA6096D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58" y="1261"/>
                <a:ext cx="165" cy="45"/>
              </a:xfrm>
              <a:custGeom>
                <a:avLst/>
                <a:gdLst>
                  <a:gd name="T0" fmla="*/ 103 w 165"/>
                  <a:gd name="T1" fmla="*/ 0 h 45"/>
                  <a:gd name="T2" fmla="*/ 103 w 165"/>
                  <a:gd name="T3" fmla="*/ 0 h 45"/>
                  <a:gd name="T4" fmla="*/ 102 w 165"/>
                  <a:gd name="T5" fmla="*/ 0 h 45"/>
                  <a:gd name="T6" fmla="*/ 100 w 165"/>
                  <a:gd name="T7" fmla="*/ 0 h 45"/>
                  <a:gd name="T8" fmla="*/ 100 w 165"/>
                  <a:gd name="T9" fmla="*/ 0 h 45"/>
                  <a:gd name="T10" fmla="*/ 99 w 165"/>
                  <a:gd name="T11" fmla="*/ 0 h 45"/>
                  <a:gd name="T12" fmla="*/ 99 w 165"/>
                  <a:gd name="T13" fmla="*/ 0 h 45"/>
                  <a:gd name="T14" fmla="*/ 8 w 165"/>
                  <a:gd name="T15" fmla="*/ 13 h 45"/>
                  <a:gd name="T16" fmla="*/ 8 w 165"/>
                  <a:gd name="T17" fmla="*/ 13 h 45"/>
                  <a:gd name="T18" fmla="*/ 3 w 165"/>
                  <a:gd name="T19" fmla="*/ 14 h 45"/>
                  <a:gd name="T20" fmla="*/ 0 w 165"/>
                  <a:gd name="T21" fmla="*/ 14 h 45"/>
                  <a:gd name="T22" fmla="*/ 0 w 165"/>
                  <a:gd name="T23" fmla="*/ 14 h 45"/>
                  <a:gd name="T24" fmla="*/ 0 w 165"/>
                  <a:gd name="T25" fmla="*/ 18 h 45"/>
                  <a:gd name="T26" fmla="*/ 0 w 165"/>
                  <a:gd name="T27" fmla="*/ 19 h 45"/>
                  <a:gd name="T28" fmla="*/ 0 w 165"/>
                  <a:gd name="T29" fmla="*/ 19 h 45"/>
                  <a:gd name="T30" fmla="*/ 3 w 165"/>
                  <a:gd name="T31" fmla="*/ 26 h 45"/>
                  <a:gd name="T32" fmla="*/ 3 w 165"/>
                  <a:gd name="T33" fmla="*/ 26 h 45"/>
                  <a:gd name="T34" fmla="*/ 13 w 165"/>
                  <a:gd name="T35" fmla="*/ 32 h 45"/>
                  <a:gd name="T36" fmla="*/ 13 w 165"/>
                  <a:gd name="T37" fmla="*/ 32 h 45"/>
                  <a:gd name="T38" fmla="*/ 24 w 165"/>
                  <a:gd name="T39" fmla="*/ 37 h 45"/>
                  <a:gd name="T40" fmla="*/ 24 w 165"/>
                  <a:gd name="T41" fmla="*/ 37 h 45"/>
                  <a:gd name="T42" fmla="*/ 37 w 165"/>
                  <a:gd name="T43" fmla="*/ 42 h 45"/>
                  <a:gd name="T44" fmla="*/ 37 w 165"/>
                  <a:gd name="T45" fmla="*/ 42 h 45"/>
                  <a:gd name="T46" fmla="*/ 50 w 165"/>
                  <a:gd name="T47" fmla="*/ 43 h 45"/>
                  <a:gd name="T48" fmla="*/ 50 w 165"/>
                  <a:gd name="T49" fmla="*/ 43 h 45"/>
                  <a:gd name="T50" fmla="*/ 58 w 165"/>
                  <a:gd name="T51" fmla="*/ 45 h 45"/>
                  <a:gd name="T52" fmla="*/ 58 w 165"/>
                  <a:gd name="T53" fmla="*/ 45 h 45"/>
                  <a:gd name="T54" fmla="*/ 61 w 165"/>
                  <a:gd name="T55" fmla="*/ 45 h 45"/>
                  <a:gd name="T56" fmla="*/ 61 w 165"/>
                  <a:gd name="T57" fmla="*/ 45 h 45"/>
                  <a:gd name="T58" fmla="*/ 63 w 165"/>
                  <a:gd name="T59" fmla="*/ 45 h 45"/>
                  <a:gd name="T60" fmla="*/ 63 w 165"/>
                  <a:gd name="T61" fmla="*/ 43 h 45"/>
                  <a:gd name="T62" fmla="*/ 63 w 165"/>
                  <a:gd name="T63" fmla="*/ 43 h 45"/>
                  <a:gd name="T64" fmla="*/ 157 w 165"/>
                  <a:gd name="T65" fmla="*/ 32 h 45"/>
                  <a:gd name="T66" fmla="*/ 157 w 165"/>
                  <a:gd name="T67" fmla="*/ 32 h 45"/>
                  <a:gd name="T68" fmla="*/ 160 w 165"/>
                  <a:gd name="T69" fmla="*/ 31 h 45"/>
                  <a:gd name="T70" fmla="*/ 163 w 165"/>
                  <a:gd name="T71" fmla="*/ 29 h 45"/>
                  <a:gd name="T72" fmla="*/ 163 w 165"/>
                  <a:gd name="T73" fmla="*/ 29 h 45"/>
                  <a:gd name="T74" fmla="*/ 165 w 165"/>
                  <a:gd name="T75" fmla="*/ 27 h 45"/>
                  <a:gd name="T76" fmla="*/ 165 w 165"/>
                  <a:gd name="T77" fmla="*/ 24 h 45"/>
                  <a:gd name="T78" fmla="*/ 165 w 165"/>
                  <a:gd name="T79" fmla="*/ 24 h 45"/>
                  <a:gd name="T80" fmla="*/ 160 w 165"/>
                  <a:gd name="T81" fmla="*/ 19 h 45"/>
                  <a:gd name="T82" fmla="*/ 160 w 165"/>
                  <a:gd name="T83" fmla="*/ 19 h 45"/>
                  <a:gd name="T84" fmla="*/ 150 w 165"/>
                  <a:gd name="T85" fmla="*/ 13 h 45"/>
                  <a:gd name="T86" fmla="*/ 150 w 165"/>
                  <a:gd name="T87" fmla="*/ 13 h 45"/>
                  <a:gd name="T88" fmla="*/ 137 w 165"/>
                  <a:gd name="T89" fmla="*/ 8 h 45"/>
                  <a:gd name="T90" fmla="*/ 137 w 165"/>
                  <a:gd name="T91" fmla="*/ 8 h 45"/>
                  <a:gd name="T92" fmla="*/ 125 w 165"/>
                  <a:gd name="T93" fmla="*/ 3 h 45"/>
                  <a:gd name="T94" fmla="*/ 125 w 165"/>
                  <a:gd name="T95" fmla="*/ 3 h 45"/>
                  <a:gd name="T96" fmla="*/ 112 w 165"/>
                  <a:gd name="T97" fmla="*/ 1 h 45"/>
                  <a:gd name="T98" fmla="*/ 112 w 165"/>
                  <a:gd name="T99" fmla="*/ 1 h 45"/>
                  <a:gd name="T100" fmla="*/ 103 w 165"/>
                  <a:gd name="T101" fmla="*/ 0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65" h="45">
                    <a:moveTo>
                      <a:pt x="103" y="0"/>
                    </a:moveTo>
                    <a:lnTo>
                      <a:pt x="103" y="0"/>
                    </a:lnTo>
                    <a:lnTo>
                      <a:pt x="102" y="0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99" y="0"/>
                    </a:lnTo>
                    <a:lnTo>
                      <a:pt x="99" y="0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3" y="14"/>
                    </a:lnTo>
                    <a:lnTo>
                      <a:pt x="0" y="14"/>
                    </a:lnTo>
                    <a:lnTo>
                      <a:pt x="0" y="14"/>
                    </a:lnTo>
                    <a:lnTo>
                      <a:pt x="0" y="1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3" y="26"/>
                    </a:lnTo>
                    <a:lnTo>
                      <a:pt x="3" y="26"/>
                    </a:lnTo>
                    <a:lnTo>
                      <a:pt x="13" y="32"/>
                    </a:lnTo>
                    <a:lnTo>
                      <a:pt x="13" y="32"/>
                    </a:lnTo>
                    <a:lnTo>
                      <a:pt x="24" y="37"/>
                    </a:lnTo>
                    <a:lnTo>
                      <a:pt x="24" y="37"/>
                    </a:lnTo>
                    <a:lnTo>
                      <a:pt x="37" y="42"/>
                    </a:lnTo>
                    <a:lnTo>
                      <a:pt x="37" y="42"/>
                    </a:lnTo>
                    <a:lnTo>
                      <a:pt x="50" y="43"/>
                    </a:lnTo>
                    <a:lnTo>
                      <a:pt x="50" y="43"/>
                    </a:lnTo>
                    <a:lnTo>
                      <a:pt x="58" y="45"/>
                    </a:lnTo>
                    <a:lnTo>
                      <a:pt x="58" y="45"/>
                    </a:lnTo>
                    <a:lnTo>
                      <a:pt x="61" y="45"/>
                    </a:lnTo>
                    <a:lnTo>
                      <a:pt x="61" y="45"/>
                    </a:lnTo>
                    <a:lnTo>
                      <a:pt x="63" y="45"/>
                    </a:lnTo>
                    <a:lnTo>
                      <a:pt x="63" y="43"/>
                    </a:lnTo>
                    <a:lnTo>
                      <a:pt x="63" y="43"/>
                    </a:lnTo>
                    <a:lnTo>
                      <a:pt x="157" y="32"/>
                    </a:lnTo>
                    <a:lnTo>
                      <a:pt x="157" y="32"/>
                    </a:lnTo>
                    <a:lnTo>
                      <a:pt x="160" y="31"/>
                    </a:lnTo>
                    <a:lnTo>
                      <a:pt x="163" y="29"/>
                    </a:lnTo>
                    <a:lnTo>
                      <a:pt x="163" y="29"/>
                    </a:lnTo>
                    <a:lnTo>
                      <a:pt x="165" y="27"/>
                    </a:lnTo>
                    <a:lnTo>
                      <a:pt x="165" y="24"/>
                    </a:lnTo>
                    <a:lnTo>
                      <a:pt x="165" y="24"/>
                    </a:lnTo>
                    <a:lnTo>
                      <a:pt x="160" y="19"/>
                    </a:lnTo>
                    <a:lnTo>
                      <a:pt x="160" y="19"/>
                    </a:lnTo>
                    <a:lnTo>
                      <a:pt x="150" y="13"/>
                    </a:lnTo>
                    <a:lnTo>
                      <a:pt x="150" y="13"/>
                    </a:lnTo>
                    <a:lnTo>
                      <a:pt x="137" y="8"/>
                    </a:lnTo>
                    <a:lnTo>
                      <a:pt x="137" y="8"/>
                    </a:lnTo>
                    <a:lnTo>
                      <a:pt x="125" y="3"/>
                    </a:lnTo>
                    <a:lnTo>
                      <a:pt x="125" y="3"/>
                    </a:lnTo>
                    <a:lnTo>
                      <a:pt x="112" y="1"/>
                    </a:lnTo>
                    <a:lnTo>
                      <a:pt x="112" y="1"/>
                    </a:lnTo>
                    <a:lnTo>
                      <a:pt x="10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3" name="Freeform 41">
                <a:extLst>
                  <a:ext uri="{FF2B5EF4-FFF2-40B4-BE49-F238E27FC236}">
                    <a16:creationId xmlns:a16="http://schemas.microsoft.com/office/drawing/2014/main" xmlns="" id="{0A87AE3B-0AF1-42E8-9B7B-CEF2F612552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9" y="1243"/>
                <a:ext cx="122" cy="37"/>
              </a:xfrm>
              <a:custGeom>
                <a:avLst/>
                <a:gdLst>
                  <a:gd name="T0" fmla="*/ 59 w 122"/>
                  <a:gd name="T1" fmla="*/ 0 h 37"/>
                  <a:gd name="T2" fmla="*/ 59 w 122"/>
                  <a:gd name="T3" fmla="*/ 0 h 37"/>
                  <a:gd name="T4" fmla="*/ 55 w 122"/>
                  <a:gd name="T5" fmla="*/ 0 h 37"/>
                  <a:gd name="T6" fmla="*/ 55 w 122"/>
                  <a:gd name="T7" fmla="*/ 0 h 37"/>
                  <a:gd name="T8" fmla="*/ 54 w 122"/>
                  <a:gd name="T9" fmla="*/ 0 h 37"/>
                  <a:gd name="T10" fmla="*/ 54 w 122"/>
                  <a:gd name="T11" fmla="*/ 0 h 37"/>
                  <a:gd name="T12" fmla="*/ 54 w 122"/>
                  <a:gd name="T13" fmla="*/ 0 h 37"/>
                  <a:gd name="T14" fmla="*/ 8 w 122"/>
                  <a:gd name="T15" fmla="*/ 6 h 37"/>
                  <a:gd name="T16" fmla="*/ 8 w 122"/>
                  <a:gd name="T17" fmla="*/ 6 h 37"/>
                  <a:gd name="T18" fmla="*/ 3 w 122"/>
                  <a:gd name="T19" fmla="*/ 8 h 37"/>
                  <a:gd name="T20" fmla="*/ 2 w 122"/>
                  <a:gd name="T21" fmla="*/ 8 h 37"/>
                  <a:gd name="T22" fmla="*/ 2 w 122"/>
                  <a:gd name="T23" fmla="*/ 8 h 37"/>
                  <a:gd name="T24" fmla="*/ 0 w 122"/>
                  <a:gd name="T25" fmla="*/ 11 h 37"/>
                  <a:gd name="T26" fmla="*/ 0 w 122"/>
                  <a:gd name="T27" fmla="*/ 13 h 37"/>
                  <a:gd name="T28" fmla="*/ 0 w 122"/>
                  <a:gd name="T29" fmla="*/ 13 h 37"/>
                  <a:gd name="T30" fmla="*/ 5 w 122"/>
                  <a:gd name="T31" fmla="*/ 18 h 37"/>
                  <a:gd name="T32" fmla="*/ 5 w 122"/>
                  <a:gd name="T33" fmla="*/ 18 h 37"/>
                  <a:gd name="T34" fmla="*/ 15 w 122"/>
                  <a:gd name="T35" fmla="*/ 24 h 37"/>
                  <a:gd name="T36" fmla="*/ 15 w 122"/>
                  <a:gd name="T37" fmla="*/ 24 h 37"/>
                  <a:gd name="T38" fmla="*/ 26 w 122"/>
                  <a:gd name="T39" fmla="*/ 31 h 37"/>
                  <a:gd name="T40" fmla="*/ 26 w 122"/>
                  <a:gd name="T41" fmla="*/ 31 h 37"/>
                  <a:gd name="T42" fmla="*/ 41 w 122"/>
                  <a:gd name="T43" fmla="*/ 34 h 37"/>
                  <a:gd name="T44" fmla="*/ 41 w 122"/>
                  <a:gd name="T45" fmla="*/ 34 h 37"/>
                  <a:gd name="T46" fmla="*/ 54 w 122"/>
                  <a:gd name="T47" fmla="*/ 37 h 37"/>
                  <a:gd name="T48" fmla="*/ 54 w 122"/>
                  <a:gd name="T49" fmla="*/ 37 h 37"/>
                  <a:gd name="T50" fmla="*/ 62 w 122"/>
                  <a:gd name="T51" fmla="*/ 37 h 37"/>
                  <a:gd name="T52" fmla="*/ 62 w 122"/>
                  <a:gd name="T53" fmla="*/ 37 h 37"/>
                  <a:gd name="T54" fmla="*/ 65 w 122"/>
                  <a:gd name="T55" fmla="*/ 37 h 37"/>
                  <a:gd name="T56" fmla="*/ 65 w 122"/>
                  <a:gd name="T57" fmla="*/ 37 h 37"/>
                  <a:gd name="T58" fmla="*/ 67 w 122"/>
                  <a:gd name="T59" fmla="*/ 37 h 37"/>
                  <a:gd name="T60" fmla="*/ 67 w 122"/>
                  <a:gd name="T61" fmla="*/ 37 h 37"/>
                  <a:gd name="T62" fmla="*/ 68 w 122"/>
                  <a:gd name="T63" fmla="*/ 37 h 37"/>
                  <a:gd name="T64" fmla="*/ 114 w 122"/>
                  <a:gd name="T65" fmla="*/ 31 h 37"/>
                  <a:gd name="T66" fmla="*/ 114 w 122"/>
                  <a:gd name="T67" fmla="*/ 31 h 37"/>
                  <a:gd name="T68" fmla="*/ 117 w 122"/>
                  <a:gd name="T69" fmla="*/ 29 h 37"/>
                  <a:gd name="T70" fmla="*/ 120 w 122"/>
                  <a:gd name="T71" fmla="*/ 29 h 37"/>
                  <a:gd name="T72" fmla="*/ 120 w 122"/>
                  <a:gd name="T73" fmla="*/ 29 h 37"/>
                  <a:gd name="T74" fmla="*/ 122 w 122"/>
                  <a:gd name="T75" fmla="*/ 26 h 37"/>
                  <a:gd name="T76" fmla="*/ 120 w 122"/>
                  <a:gd name="T77" fmla="*/ 24 h 37"/>
                  <a:gd name="T78" fmla="*/ 120 w 122"/>
                  <a:gd name="T79" fmla="*/ 24 h 37"/>
                  <a:gd name="T80" fmla="*/ 115 w 122"/>
                  <a:gd name="T81" fmla="*/ 18 h 37"/>
                  <a:gd name="T82" fmla="*/ 115 w 122"/>
                  <a:gd name="T83" fmla="*/ 18 h 37"/>
                  <a:gd name="T84" fmla="*/ 105 w 122"/>
                  <a:gd name="T85" fmla="*/ 13 h 37"/>
                  <a:gd name="T86" fmla="*/ 105 w 122"/>
                  <a:gd name="T87" fmla="*/ 13 h 37"/>
                  <a:gd name="T88" fmla="*/ 93 w 122"/>
                  <a:gd name="T89" fmla="*/ 6 h 37"/>
                  <a:gd name="T90" fmla="*/ 93 w 122"/>
                  <a:gd name="T91" fmla="*/ 6 h 37"/>
                  <a:gd name="T92" fmla="*/ 80 w 122"/>
                  <a:gd name="T93" fmla="*/ 3 h 37"/>
                  <a:gd name="T94" fmla="*/ 80 w 122"/>
                  <a:gd name="T95" fmla="*/ 3 h 37"/>
                  <a:gd name="T96" fmla="*/ 67 w 122"/>
                  <a:gd name="T97" fmla="*/ 0 h 37"/>
                  <a:gd name="T98" fmla="*/ 67 w 122"/>
                  <a:gd name="T99" fmla="*/ 0 h 37"/>
                  <a:gd name="T100" fmla="*/ 59 w 122"/>
                  <a:gd name="T10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" h="37">
                    <a:moveTo>
                      <a:pt x="59" y="0"/>
                    </a:moveTo>
                    <a:lnTo>
                      <a:pt x="59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8" y="37"/>
                    </a:lnTo>
                    <a:lnTo>
                      <a:pt x="114" y="31"/>
                    </a:lnTo>
                    <a:lnTo>
                      <a:pt x="114" y="31"/>
                    </a:lnTo>
                    <a:lnTo>
                      <a:pt x="117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2" y="2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05" y="13"/>
                    </a:lnTo>
                    <a:lnTo>
                      <a:pt x="105" y="13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9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34" name="Freeform 42">
                <a:extLst>
                  <a:ext uri="{FF2B5EF4-FFF2-40B4-BE49-F238E27FC236}">
                    <a16:creationId xmlns:a16="http://schemas.microsoft.com/office/drawing/2014/main" xmlns="" id="{5A6515D6-9D45-418C-8F76-65FDE56E3F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39" y="1243"/>
                <a:ext cx="122" cy="37"/>
              </a:xfrm>
              <a:custGeom>
                <a:avLst/>
                <a:gdLst>
                  <a:gd name="T0" fmla="*/ 59 w 122"/>
                  <a:gd name="T1" fmla="*/ 0 h 37"/>
                  <a:gd name="T2" fmla="*/ 59 w 122"/>
                  <a:gd name="T3" fmla="*/ 0 h 37"/>
                  <a:gd name="T4" fmla="*/ 55 w 122"/>
                  <a:gd name="T5" fmla="*/ 0 h 37"/>
                  <a:gd name="T6" fmla="*/ 55 w 122"/>
                  <a:gd name="T7" fmla="*/ 0 h 37"/>
                  <a:gd name="T8" fmla="*/ 54 w 122"/>
                  <a:gd name="T9" fmla="*/ 0 h 37"/>
                  <a:gd name="T10" fmla="*/ 54 w 122"/>
                  <a:gd name="T11" fmla="*/ 0 h 37"/>
                  <a:gd name="T12" fmla="*/ 54 w 122"/>
                  <a:gd name="T13" fmla="*/ 0 h 37"/>
                  <a:gd name="T14" fmla="*/ 8 w 122"/>
                  <a:gd name="T15" fmla="*/ 6 h 37"/>
                  <a:gd name="T16" fmla="*/ 8 w 122"/>
                  <a:gd name="T17" fmla="*/ 6 h 37"/>
                  <a:gd name="T18" fmla="*/ 3 w 122"/>
                  <a:gd name="T19" fmla="*/ 8 h 37"/>
                  <a:gd name="T20" fmla="*/ 2 w 122"/>
                  <a:gd name="T21" fmla="*/ 8 h 37"/>
                  <a:gd name="T22" fmla="*/ 2 w 122"/>
                  <a:gd name="T23" fmla="*/ 8 h 37"/>
                  <a:gd name="T24" fmla="*/ 0 w 122"/>
                  <a:gd name="T25" fmla="*/ 11 h 37"/>
                  <a:gd name="T26" fmla="*/ 0 w 122"/>
                  <a:gd name="T27" fmla="*/ 13 h 37"/>
                  <a:gd name="T28" fmla="*/ 0 w 122"/>
                  <a:gd name="T29" fmla="*/ 13 h 37"/>
                  <a:gd name="T30" fmla="*/ 5 w 122"/>
                  <a:gd name="T31" fmla="*/ 18 h 37"/>
                  <a:gd name="T32" fmla="*/ 5 w 122"/>
                  <a:gd name="T33" fmla="*/ 18 h 37"/>
                  <a:gd name="T34" fmla="*/ 15 w 122"/>
                  <a:gd name="T35" fmla="*/ 24 h 37"/>
                  <a:gd name="T36" fmla="*/ 15 w 122"/>
                  <a:gd name="T37" fmla="*/ 24 h 37"/>
                  <a:gd name="T38" fmla="*/ 26 w 122"/>
                  <a:gd name="T39" fmla="*/ 31 h 37"/>
                  <a:gd name="T40" fmla="*/ 26 w 122"/>
                  <a:gd name="T41" fmla="*/ 31 h 37"/>
                  <a:gd name="T42" fmla="*/ 41 w 122"/>
                  <a:gd name="T43" fmla="*/ 34 h 37"/>
                  <a:gd name="T44" fmla="*/ 41 w 122"/>
                  <a:gd name="T45" fmla="*/ 34 h 37"/>
                  <a:gd name="T46" fmla="*/ 54 w 122"/>
                  <a:gd name="T47" fmla="*/ 37 h 37"/>
                  <a:gd name="T48" fmla="*/ 54 w 122"/>
                  <a:gd name="T49" fmla="*/ 37 h 37"/>
                  <a:gd name="T50" fmla="*/ 62 w 122"/>
                  <a:gd name="T51" fmla="*/ 37 h 37"/>
                  <a:gd name="T52" fmla="*/ 62 w 122"/>
                  <a:gd name="T53" fmla="*/ 37 h 37"/>
                  <a:gd name="T54" fmla="*/ 65 w 122"/>
                  <a:gd name="T55" fmla="*/ 37 h 37"/>
                  <a:gd name="T56" fmla="*/ 65 w 122"/>
                  <a:gd name="T57" fmla="*/ 37 h 37"/>
                  <a:gd name="T58" fmla="*/ 67 w 122"/>
                  <a:gd name="T59" fmla="*/ 37 h 37"/>
                  <a:gd name="T60" fmla="*/ 67 w 122"/>
                  <a:gd name="T61" fmla="*/ 37 h 37"/>
                  <a:gd name="T62" fmla="*/ 68 w 122"/>
                  <a:gd name="T63" fmla="*/ 37 h 37"/>
                  <a:gd name="T64" fmla="*/ 114 w 122"/>
                  <a:gd name="T65" fmla="*/ 31 h 37"/>
                  <a:gd name="T66" fmla="*/ 114 w 122"/>
                  <a:gd name="T67" fmla="*/ 31 h 37"/>
                  <a:gd name="T68" fmla="*/ 117 w 122"/>
                  <a:gd name="T69" fmla="*/ 29 h 37"/>
                  <a:gd name="T70" fmla="*/ 120 w 122"/>
                  <a:gd name="T71" fmla="*/ 29 h 37"/>
                  <a:gd name="T72" fmla="*/ 120 w 122"/>
                  <a:gd name="T73" fmla="*/ 29 h 37"/>
                  <a:gd name="T74" fmla="*/ 122 w 122"/>
                  <a:gd name="T75" fmla="*/ 26 h 37"/>
                  <a:gd name="T76" fmla="*/ 120 w 122"/>
                  <a:gd name="T77" fmla="*/ 24 h 37"/>
                  <a:gd name="T78" fmla="*/ 120 w 122"/>
                  <a:gd name="T79" fmla="*/ 24 h 37"/>
                  <a:gd name="T80" fmla="*/ 115 w 122"/>
                  <a:gd name="T81" fmla="*/ 18 h 37"/>
                  <a:gd name="T82" fmla="*/ 115 w 122"/>
                  <a:gd name="T83" fmla="*/ 18 h 37"/>
                  <a:gd name="T84" fmla="*/ 105 w 122"/>
                  <a:gd name="T85" fmla="*/ 13 h 37"/>
                  <a:gd name="T86" fmla="*/ 105 w 122"/>
                  <a:gd name="T87" fmla="*/ 13 h 37"/>
                  <a:gd name="T88" fmla="*/ 93 w 122"/>
                  <a:gd name="T89" fmla="*/ 6 h 37"/>
                  <a:gd name="T90" fmla="*/ 93 w 122"/>
                  <a:gd name="T91" fmla="*/ 6 h 37"/>
                  <a:gd name="T92" fmla="*/ 80 w 122"/>
                  <a:gd name="T93" fmla="*/ 3 h 37"/>
                  <a:gd name="T94" fmla="*/ 80 w 122"/>
                  <a:gd name="T95" fmla="*/ 3 h 37"/>
                  <a:gd name="T96" fmla="*/ 67 w 122"/>
                  <a:gd name="T97" fmla="*/ 0 h 37"/>
                  <a:gd name="T98" fmla="*/ 67 w 122"/>
                  <a:gd name="T99" fmla="*/ 0 h 37"/>
                  <a:gd name="T100" fmla="*/ 59 w 122"/>
                  <a:gd name="T101" fmla="*/ 0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22" h="37">
                    <a:moveTo>
                      <a:pt x="59" y="0"/>
                    </a:moveTo>
                    <a:lnTo>
                      <a:pt x="59" y="0"/>
                    </a:lnTo>
                    <a:lnTo>
                      <a:pt x="55" y="0"/>
                    </a:lnTo>
                    <a:lnTo>
                      <a:pt x="55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54" y="0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3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5" y="18"/>
                    </a:lnTo>
                    <a:lnTo>
                      <a:pt x="5" y="18"/>
                    </a:lnTo>
                    <a:lnTo>
                      <a:pt x="15" y="24"/>
                    </a:lnTo>
                    <a:lnTo>
                      <a:pt x="15" y="24"/>
                    </a:lnTo>
                    <a:lnTo>
                      <a:pt x="26" y="31"/>
                    </a:lnTo>
                    <a:lnTo>
                      <a:pt x="26" y="31"/>
                    </a:lnTo>
                    <a:lnTo>
                      <a:pt x="41" y="34"/>
                    </a:lnTo>
                    <a:lnTo>
                      <a:pt x="41" y="34"/>
                    </a:lnTo>
                    <a:lnTo>
                      <a:pt x="54" y="37"/>
                    </a:lnTo>
                    <a:lnTo>
                      <a:pt x="54" y="37"/>
                    </a:lnTo>
                    <a:lnTo>
                      <a:pt x="62" y="37"/>
                    </a:lnTo>
                    <a:lnTo>
                      <a:pt x="62" y="37"/>
                    </a:lnTo>
                    <a:lnTo>
                      <a:pt x="65" y="37"/>
                    </a:lnTo>
                    <a:lnTo>
                      <a:pt x="65" y="37"/>
                    </a:lnTo>
                    <a:lnTo>
                      <a:pt x="67" y="37"/>
                    </a:lnTo>
                    <a:lnTo>
                      <a:pt x="67" y="37"/>
                    </a:lnTo>
                    <a:lnTo>
                      <a:pt x="68" y="37"/>
                    </a:lnTo>
                    <a:lnTo>
                      <a:pt x="114" y="31"/>
                    </a:lnTo>
                    <a:lnTo>
                      <a:pt x="114" y="31"/>
                    </a:lnTo>
                    <a:lnTo>
                      <a:pt x="117" y="29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2" y="26"/>
                    </a:lnTo>
                    <a:lnTo>
                      <a:pt x="120" y="24"/>
                    </a:lnTo>
                    <a:lnTo>
                      <a:pt x="120" y="24"/>
                    </a:lnTo>
                    <a:lnTo>
                      <a:pt x="115" y="18"/>
                    </a:lnTo>
                    <a:lnTo>
                      <a:pt x="115" y="18"/>
                    </a:lnTo>
                    <a:lnTo>
                      <a:pt x="105" y="13"/>
                    </a:lnTo>
                    <a:lnTo>
                      <a:pt x="105" y="13"/>
                    </a:lnTo>
                    <a:lnTo>
                      <a:pt x="93" y="6"/>
                    </a:lnTo>
                    <a:lnTo>
                      <a:pt x="93" y="6"/>
                    </a:lnTo>
                    <a:lnTo>
                      <a:pt x="80" y="3"/>
                    </a:lnTo>
                    <a:lnTo>
                      <a:pt x="80" y="3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59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35" name="Picture 43">
                <a:extLst>
                  <a:ext uri="{FF2B5EF4-FFF2-40B4-BE49-F238E27FC236}">
                    <a16:creationId xmlns:a16="http://schemas.microsoft.com/office/drawing/2014/main" xmlns="" id="{816AB4D2-AAED-489E-8D7F-242066049A0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71" y="266"/>
                <a:ext cx="4053" cy="25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6" name="Picture 44">
                <a:extLst>
                  <a:ext uri="{FF2B5EF4-FFF2-40B4-BE49-F238E27FC236}">
                    <a16:creationId xmlns:a16="http://schemas.microsoft.com/office/drawing/2014/main" xmlns="" id="{BB47D465-A05A-4F04-A654-67B06FB020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5" y="1254"/>
                <a:ext cx="573" cy="2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7" name="Picture 45">
                <a:extLst>
                  <a:ext uri="{FF2B5EF4-FFF2-40B4-BE49-F238E27FC236}">
                    <a16:creationId xmlns:a16="http://schemas.microsoft.com/office/drawing/2014/main" xmlns="" id="{8690D601-0805-4EE6-9755-F37FBDEF44C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5" y="1308"/>
                <a:ext cx="34" cy="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8" name="Picture 46">
                <a:extLst>
                  <a:ext uri="{FF2B5EF4-FFF2-40B4-BE49-F238E27FC236}">
                    <a16:creationId xmlns:a16="http://schemas.microsoft.com/office/drawing/2014/main" xmlns="" id="{0179AA0E-4E00-4EFA-9425-2BDF0DDF507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42" y="1256"/>
                <a:ext cx="73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39" name="Picture 47">
                <a:extLst>
                  <a:ext uri="{FF2B5EF4-FFF2-40B4-BE49-F238E27FC236}">
                    <a16:creationId xmlns:a16="http://schemas.microsoft.com/office/drawing/2014/main" xmlns="" id="{F49AB717-323B-424A-96F7-1C0BEDDFC8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49" y="1460"/>
                <a:ext cx="19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0" name="Picture 48">
                <a:extLst>
                  <a:ext uri="{FF2B5EF4-FFF2-40B4-BE49-F238E27FC236}">
                    <a16:creationId xmlns:a16="http://schemas.microsoft.com/office/drawing/2014/main" xmlns="" id="{6B9FC3CC-2AE7-4AD8-BD20-98E5E4B2ED5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56" y="1360"/>
                <a:ext cx="59" cy="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1" name="Picture 49">
                <a:extLst>
                  <a:ext uri="{FF2B5EF4-FFF2-40B4-BE49-F238E27FC236}">
                    <a16:creationId xmlns:a16="http://schemas.microsoft.com/office/drawing/2014/main" xmlns="" id="{3988FEAF-59EA-48BE-A9A2-FFDBE5D8B19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63" y="1298"/>
                <a:ext cx="432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2" name="Picture 50">
                <a:extLst>
                  <a:ext uri="{FF2B5EF4-FFF2-40B4-BE49-F238E27FC236}">
                    <a16:creationId xmlns:a16="http://schemas.microsoft.com/office/drawing/2014/main" xmlns="" id="{4C30C486-21A2-48EF-B433-4AFD2C7FD5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03" y="1264"/>
                <a:ext cx="564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43" name="Picture 51">
                <a:extLst>
                  <a:ext uri="{FF2B5EF4-FFF2-40B4-BE49-F238E27FC236}">
                    <a16:creationId xmlns:a16="http://schemas.microsoft.com/office/drawing/2014/main" xmlns="" id="{0453CB81-6619-469D-8B5B-B8D1E91BE1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024" y="1330"/>
                <a:ext cx="311" cy="1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44" name="Freeform 52">
                <a:extLst>
                  <a:ext uri="{FF2B5EF4-FFF2-40B4-BE49-F238E27FC236}">
                    <a16:creationId xmlns:a16="http://schemas.microsoft.com/office/drawing/2014/main" xmlns="" id="{A68863CF-397F-4866-AE3B-FD5545A53C6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10" y="953"/>
                <a:ext cx="347" cy="321"/>
              </a:xfrm>
              <a:custGeom>
                <a:avLst/>
                <a:gdLst>
                  <a:gd name="T0" fmla="*/ 324 w 347"/>
                  <a:gd name="T1" fmla="*/ 76 h 321"/>
                  <a:gd name="T2" fmla="*/ 106 w 347"/>
                  <a:gd name="T3" fmla="*/ 3 h 321"/>
                  <a:gd name="T4" fmla="*/ 106 w 347"/>
                  <a:gd name="T5" fmla="*/ 3 h 321"/>
                  <a:gd name="T6" fmla="*/ 99 w 347"/>
                  <a:gd name="T7" fmla="*/ 2 h 321"/>
                  <a:gd name="T8" fmla="*/ 93 w 347"/>
                  <a:gd name="T9" fmla="*/ 0 h 321"/>
                  <a:gd name="T10" fmla="*/ 83 w 347"/>
                  <a:gd name="T11" fmla="*/ 2 h 321"/>
                  <a:gd name="T12" fmla="*/ 78 w 347"/>
                  <a:gd name="T13" fmla="*/ 5 h 321"/>
                  <a:gd name="T14" fmla="*/ 73 w 347"/>
                  <a:gd name="T15" fmla="*/ 8 h 321"/>
                  <a:gd name="T16" fmla="*/ 70 w 347"/>
                  <a:gd name="T17" fmla="*/ 11 h 321"/>
                  <a:gd name="T18" fmla="*/ 68 w 347"/>
                  <a:gd name="T19" fmla="*/ 15 h 321"/>
                  <a:gd name="T20" fmla="*/ 2 w 347"/>
                  <a:gd name="T21" fmla="*/ 212 h 321"/>
                  <a:gd name="T22" fmla="*/ 2 w 347"/>
                  <a:gd name="T23" fmla="*/ 212 h 321"/>
                  <a:gd name="T24" fmla="*/ 0 w 347"/>
                  <a:gd name="T25" fmla="*/ 217 h 321"/>
                  <a:gd name="T26" fmla="*/ 0 w 347"/>
                  <a:gd name="T27" fmla="*/ 222 h 321"/>
                  <a:gd name="T28" fmla="*/ 2 w 347"/>
                  <a:gd name="T29" fmla="*/ 227 h 321"/>
                  <a:gd name="T30" fmla="*/ 5 w 347"/>
                  <a:gd name="T31" fmla="*/ 232 h 321"/>
                  <a:gd name="T32" fmla="*/ 13 w 347"/>
                  <a:gd name="T33" fmla="*/ 240 h 321"/>
                  <a:gd name="T34" fmla="*/ 18 w 347"/>
                  <a:gd name="T35" fmla="*/ 243 h 321"/>
                  <a:gd name="T36" fmla="*/ 23 w 347"/>
                  <a:gd name="T37" fmla="*/ 245 h 321"/>
                  <a:gd name="T38" fmla="*/ 49 w 347"/>
                  <a:gd name="T39" fmla="*/ 254 h 321"/>
                  <a:gd name="T40" fmla="*/ 89 w 347"/>
                  <a:gd name="T41" fmla="*/ 130 h 321"/>
                  <a:gd name="T42" fmla="*/ 89 w 347"/>
                  <a:gd name="T43" fmla="*/ 130 h 321"/>
                  <a:gd name="T44" fmla="*/ 93 w 347"/>
                  <a:gd name="T45" fmla="*/ 125 h 321"/>
                  <a:gd name="T46" fmla="*/ 96 w 347"/>
                  <a:gd name="T47" fmla="*/ 120 h 321"/>
                  <a:gd name="T48" fmla="*/ 101 w 347"/>
                  <a:gd name="T49" fmla="*/ 115 h 321"/>
                  <a:gd name="T50" fmla="*/ 107 w 347"/>
                  <a:gd name="T51" fmla="*/ 113 h 321"/>
                  <a:gd name="T52" fmla="*/ 114 w 347"/>
                  <a:gd name="T53" fmla="*/ 110 h 321"/>
                  <a:gd name="T54" fmla="*/ 120 w 347"/>
                  <a:gd name="T55" fmla="*/ 110 h 321"/>
                  <a:gd name="T56" fmla="*/ 128 w 347"/>
                  <a:gd name="T57" fmla="*/ 110 h 321"/>
                  <a:gd name="T58" fmla="*/ 135 w 347"/>
                  <a:gd name="T59" fmla="*/ 112 h 321"/>
                  <a:gd name="T60" fmla="*/ 233 w 347"/>
                  <a:gd name="T61" fmla="*/ 146 h 321"/>
                  <a:gd name="T62" fmla="*/ 233 w 347"/>
                  <a:gd name="T63" fmla="*/ 146 h 321"/>
                  <a:gd name="T64" fmla="*/ 240 w 347"/>
                  <a:gd name="T65" fmla="*/ 149 h 321"/>
                  <a:gd name="T66" fmla="*/ 246 w 347"/>
                  <a:gd name="T67" fmla="*/ 152 h 321"/>
                  <a:gd name="T68" fmla="*/ 251 w 347"/>
                  <a:gd name="T69" fmla="*/ 157 h 321"/>
                  <a:gd name="T70" fmla="*/ 256 w 347"/>
                  <a:gd name="T71" fmla="*/ 164 h 321"/>
                  <a:gd name="T72" fmla="*/ 259 w 347"/>
                  <a:gd name="T73" fmla="*/ 168 h 321"/>
                  <a:gd name="T74" fmla="*/ 261 w 347"/>
                  <a:gd name="T75" fmla="*/ 175 h 321"/>
                  <a:gd name="T76" fmla="*/ 261 w 347"/>
                  <a:gd name="T77" fmla="*/ 181 h 321"/>
                  <a:gd name="T78" fmla="*/ 259 w 347"/>
                  <a:gd name="T79" fmla="*/ 186 h 321"/>
                  <a:gd name="T80" fmla="*/ 217 w 347"/>
                  <a:gd name="T81" fmla="*/ 311 h 321"/>
                  <a:gd name="T82" fmla="*/ 242 w 347"/>
                  <a:gd name="T83" fmla="*/ 319 h 321"/>
                  <a:gd name="T84" fmla="*/ 242 w 347"/>
                  <a:gd name="T85" fmla="*/ 319 h 321"/>
                  <a:gd name="T86" fmla="*/ 248 w 347"/>
                  <a:gd name="T87" fmla="*/ 321 h 321"/>
                  <a:gd name="T88" fmla="*/ 255 w 347"/>
                  <a:gd name="T89" fmla="*/ 321 h 321"/>
                  <a:gd name="T90" fmla="*/ 266 w 347"/>
                  <a:gd name="T91" fmla="*/ 319 h 321"/>
                  <a:gd name="T92" fmla="*/ 269 w 347"/>
                  <a:gd name="T93" fmla="*/ 317 h 321"/>
                  <a:gd name="T94" fmla="*/ 274 w 347"/>
                  <a:gd name="T95" fmla="*/ 314 h 321"/>
                  <a:gd name="T96" fmla="*/ 277 w 347"/>
                  <a:gd name="T97" fmla="*/ 311 h 321"/>
                  <a:gd name="T98" fmla="*/ 279 w 347"/>
                  <a:gd name="T99" fmla="*/ 306 h 321"/>
                  <a:gd name="T100" fmla="*/ 345 w 347"/>
                  <a:gd name="T101" fmla="*/ 109 h 321"/>
                  <a:gd name="T102" fmla="*/ 345 w 347"/>
                  <a:gd name="T103" fmla="*/ 109 h 321"/>
                  <a:gd name="T104" fmla="*/ 347 w 347"/>
                  <a:gd name="T105" fmla="*/ 104 h 321"/>
                  <a:gd name="T106" fmla="*/ 347 w 347"/>
                  <a:gd name="T107" fmla="*/ 100 h 321"/>
                  <a:gd name="T108" fmla="*/ 345 w 347"/>
                  <a:gd name="T109" fmla="*/ 96 h 321"/>
                  <a:gd name="T110" fmla="*/ 342 w 347"/>
                  <a:gd name="T111" fmla="*/ 91 h 321"/>
                  <a:gd name="T112" fmla="*/ 336 w 347"/>
                  <a:gd name="T113" fmla="*/ 83 h 321"/>
                  <a:gd name="T114" fmla="*/ 324 w 347"/>
                  <a:gd name="T115" fmla="*/ 76 h 321"/>
                  <a:gd name="T116" fmla="*/ 324 w 347"/>
                  <a:gd name="T117" fmla="*/ 7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7" h="321">
                    <a:moveTo>
                      <a:pt x="324" y="76"/>
                    </a:moveTo>
                    <a:lnTo>
                      <a:pt x="106" y="3"/>
                    </a:lnTo>
                    <a:lnTo>
                      <a:pt x="106" y="3"/>
                    </a:lnTo>
                    <a:lnTo>
                      <a:pt x="99" y="2"/>
                    </a:lnTo>
                    <a:lnTo>
                      <a:pt x="93" y="0"/>
                    </a:lnTo>
                    <a:lnTo>
                      <a:pt x="83" y="2"/>
                    </a:lnTo>
                    <a:lnTo>
                      <a:pt x="78" y="5"/>
                    </a:lnTo>
                    <a:lnTo>
                      <a:pt x="73" y="8"/>
                    </a:lnTo>
                    <a:lnTo>
                      <a:pt x="70" y="11"/>
                    </a:lnTo>
                    <a:lnTo>
                      <a:pt x="68" y="15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17"/>
                    </a:lnTo>
                    <a:lnTo>
                      <a:pt x="0" y="222"/>
                    </a:lnTo>
                    <a:lnTo>
                      <a:pt x="2" y="227"/>
                    </a:lnTo>
                    <a:lnTo>
                      <a:pt x="5" y="232"/>
                    </a:lnTo>
                    <a:lnTo>
                      <a:pt x="13" y="240"/>
                    </a:lnTo>
                    <a:lnTo>
                      <a:pt x="18" y="243"/>
                    </a:lnTo>
                    <a:lnTo>
                      <a:pt x="23" y="245"/>
                    </a:lnTo>
                    <a:lnTo>
                      <a:pt x="49" y="254"/>
                    </a:lnTo>
                    <a:lnTo>
                      <a:pt x="89" y="130"/>
                    </a:lnTo>
                    <a:lnTo>
                      <a:pt x="89" y="130"/>
                    </a:lnTo>
                    <a:lnTo>
                      <a:pt x="93" y="125"/>
                    </a:lnTo>
                    <a:lnTo>
                      <a:pt x="96" y="120"/>
                    </a:lnTo>
                    <a:lnTo>
                      <a:pt x="101" y="115"/>
                    </a:lnTo>
                    <a:lnTo>
                      <a:pt x="107" y="113"/>
                    </a:lnTo>
                    <a:lnTo>
                      <a:pt x="114" y="110"/>
                    </a:lnTo>
                    <a:lnTo>
                      <a:pt x="120" y="110"/>
                    </a:lnTo>
                    <a:lnTo>
                      <a:pt x="128" y="110"/>
                    </a:lnTo>
                    <a:lnTo>
                      <a:pt x="135" y="112"/>
                    </a:lnTo>
                    <a:lnTo>
                      <a:pt x="233" y="146"/>
                    </a:lnTo>
                    <a:lnTo>
                      <a:pt x="233" y="146"/>
                    </a:lnTo>
                    <a:lnTo>
                      <a:pt x="240" y="149"/>
                    </a:lnTo>
                    <a:lnTo>
                      <a:pt x="246" y="152"/>
                    </a:lnTo>
                    <a:lnTo>
                      <a:pt x="251" y="157"/>
                    </a:lnTo>
                    <a:lnTo>
                      <a:pt x="256" y="164"/>
                    </a:lnTo>
                    <a:lnTo>
                      <a:pt x="259" y="168"/>
                    </a:lnTo>
                    <a:lnTo>
                      <a:pt x="261" y="175"/>
                    </a:lnTo>
                    <a:lnTo>
                      <a:pt x="261" y="181"/>
                    </a:lnTo>
                    <a:lnTo>
                      <a:pt x="259" y="186"/>
                    </a:lnTo>
                    <a:lnTo>
                      <a:pt x="217" y="311"/>
                    </a:lnTo>
                    <a:lnTo>
                      <a:pt x="242" y="319"/>
                    </a:lnTo>
                    <a:lnTo>
                      <a:pt x="242" y="319"/>
                    </a:lnTo>
                    <a:lnTo>
                      <a:pt x="248" y="321"/>
                    </a:lnTo>
                    <a:lnTo>
                      <a:pt x="255" y="321"/>
                    </a:lnTo>
                    <a:lnTo>
                      <a:pt x="266" y="319"/>
                    </a:lnTo>
                    <a:lnTo>
                      <a:pt x="269" y="317"/>
                    </a:lnTo>
                    <a:lnTo>
                      <a:pt x="274" y="314"/>
                    </a:lnTo>
                    <a:lnTo>
                      <a:pt x="277" y="311"/>
                    </a:lnTo>
                    <a:lnTo>
                      <a:pt x="279" y="306"/>
                    </a:lnTo>
                    <a:lnTo>
                      <a:pt x="345" y="109"/>
                    </a:lnTo>
                    <a:lnTo>
                      <a:pt x="345" y="109"/>
                    </a:lnTo>
                    <a:lnTo>
                      <a:pt x="347" y="104"/>
                    </a:lnTo>
                    <a:lnTo>
                      <a:pt x="347" y="100"/>
                    </a:lnTo>
                    <a:lnTo>
                      <a:pt x="345" y="96"/>
                    </a:lnTo>
                    <a:lnTo>
                      <a:pt x="342" y="91"/>
                    </a:lnTo>
                    <a:lnTo>
                      <a:pt x="336" y="83"/>
                    </a:lnTo>
                    <a:lnTo>
                      <a:pt x="324" y="76"/>
                    </a:lnTo>
                    <a:lnTo>
                      <a:pt x="324" y="76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5" name="Freeform 53">
                <a:extLst>
                  <a:ext uri="{FF2B5EF4-FFF2-40B4-BE49-F238E27FC236}">
                    <a16:creationId xmlns:a16="http://schemas.microsoft.com/office/drawing/2014/main" xmlns="" id="{1C77A7EF-123E-4000-9AEA-2282D9EA0B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7" y="867"/>
                <a:ext cx="143" cy="114"/>
              </a:xfrm>
              <a:custGeom>
                <a:avLst/>
                <a:gdLst>
                  <a:gd name="T0" fmla="*/ 141 w 143"/>
                  <a:gd name="T1" fmla="*/ 80 h 114"/>
                  <a:gd name="T2" fmla="*/ 141 w 143"/>
                  <a:gd name="T3" fmla="*/ 80 h 114"/>
                  <a:gd name="T4" fmla="*/ 136 w 143"/>
                  <a:gd name="T5" fmla="*/ 91 h 114"/>
                  <a:gd name="T6" fmla="*/ 128 w 143"/>
                  <a:gd name="T7" fmla="*/ 99 h 114"/>
                  <a:gd name="T8" fmla="*/ 118 w 143"/>
                  <a:gd name="T9" fmla="*/ 105 h 114"/>
                  <a:gd name="T10" fmla="*/ 107 w 143"/>
                  <a:gd name="T11" fmla="*/ 110 h 114"/>
                  <a:gd name="T12" fmla="*/ 96 w 143"/>
                  <a:gd name="T13" fmla="*/ 114 h 114"/>
                  <a:gd name="T14" fmla="*/ 81 w 143"/>
                  <a:gd name="T15" fmla="*/ 114 h 114"/>
                  <a:gd name="T16" fmla="*/ 68 w 143"/>
                  <a:gd name="T17" fmla="*/ 112 h 114"/>
                  <a:gd name="T18" fmla="*/ 54 w 143"/>
                  <a:gd name="T19" fmla="*/ 109 h 114"/>
                  <a:gd name="T20" fmla="*/ 54 w 143"/>
                  <a:gd name="T21" fmla="*/ 109 h 114"/>
                  <a:gd name="T22" fmla="*/ 39 w 143"/>
                  <a:gd name="T23" fmla="*/ 104 h 114"/>
                  <a:gd name="T24" fmla="*/ 28 w 143"/>
                  <a:gd name="T25" fmla="*/ 96 h 114"/>
                  <a:gd name="T26" fmla="*/ 18 w 143"/>
                  <a:gd name="T27" fmla="*/ 86 h 114"/>
                  <a:gd name="T28" fmla="*/ 10 w 143"/>
                  <a:gd name="T29" fmla="*/ 76 h 114"/>
                  <a:gd name="T30" fmla="*/ 3 w 143"/>
                  <a:gd name="T31" fmla="*/ 67 h 114"/>
                  <a:gd name="T32" fmla="*/ 0 w 143"/>
                  <a:gd name="T33" fmla="*/ 55 h 114"/>
                  <a:gd name="T34" fmla="*/ 0 w 143"/>
                  <a:gd name="T35" fmla="*/ 44 h 114"/>
                  <a:gd name="T36" fmla="*/ 2 w 143"/>
                  <a:gd name="T37" fmla="*/ 33 h 114"/>
                  <a:gd name="T38" fmla="*/ 2 w 143"/>
                  <a:gd name="T39" fmla="*/ 33 h 114"/>
                  <a:gd name="T40" fmla="*/ 7 w 143"/>
                  <a:gd name="T41" fmla="*/ 23 h 114"/>
                  <a:gd name="T42" fmla="*/ 15 w 143"/>
                  <a:gd name="T43" fmla="*/ 15 h 114"/>
                  <a:gd name="T44" fmla="*/ 23 w 143"/>
                  <a:gd name="T45" fmla="*/ 8 h 114"/>
                  <a:gd name="T46" fmla="*/ 34 w 143"/>
                  <a:gd name="T47" fmla="*/ 3 h 114"/>
                  <a:gd name="T48" fmla="*/ 47 w 143"/>
                  <a:gd name="T49" fmla="*/ 0 h 114"/>
                  <a:gd name="T50" fmla="*/ 60 w 143"/>
                  <a:gd name="T51" fmla="*/ 0 h 114"/>
                  <a:gd name="T52" fmla="*/ 75 w 143"/>
                  <a:gd name="T53" fmla="*/ 0 h 114"/>
                  <a:gd name="T54" fmla="*/ 89 w 143"/>
                  <a:gd name="T55" fmla="*/ 5 h 114"/>
                  <a:gd name="T56" fmla="*/ 89 w 143"/>
                  <a:gd name="T57" fmla="*/ 5 h 114"/>
                  <a:gd name="T58" fmla="*/ 102 w 143"/>
                  <a:gd name="T59" fmla="*/ 10 h 114"/>
                  <a:gd name="T60" fmla="*/ 115 w 143"/>
                  <a:gd name="T61" fmla="*/ 18 h 114"/>
                  <a:gd name="T62" fmla="*/ 125 w 143"/>
                  <a:gd name="T63" fmla="*/ 26 h 114"/>
                  <a:gd name="T64" fmla="*/ 133 w 143"/>
                  <a:gd name="T65" fmla="*/ 36 h 114"/>
                  <a:gd name="T66" fmla="*/ 138 w 143"/>
                  <a:gd name="T67" fmla="*/ 47 h 114"/>
                  <a:gd name="T68" fmla="*/ 143 w 143"/>
                  <a:gd name="T69" fmla="*/ 59 h 114"/>
                  <a:gd name="T70" fmla="*/ 143 w 143"/>
                  <a:gd name="T71" fmla="*/ 70 h 114"/>
                  <a:gd name="T72" fmla="*/ 141 w 143"/>
                  <a:gd name="T73" fmla="*/ 80 h 114"/>
                  <a:gd name="T74" fmla="*/ 141 w 143"/>
                  <a:gd name="T75" fmla="*/ 8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3" h="114">
                    <a:moveTo>
                      <a:pt x="141" y="80"/>
                    </a:moveTo>
                    <a:lnTo>
                      <a:pt x="141" y="80"/>
                    </a:lnTo>
                    <a:lnTo>
                      <a:pt x="136" y="91"/>
                    </a:lnTo>
                    <a:lnTo>
                      <a:pt x="128" y="99"/>
                    </a:lnTo>
                    <a:lnTo>
                      <a:pt x="118" y="105"/>
                    </a:lnTo>
                    <a:lnTo>
                      <a:pt x="107" y="110"/>
                    </a:lnTo>
                    <a:lnTo>
                      <a:pt x="96" y="114"/>
                    </a:lnTo>
                    <a:lnTo>
                      <a:pt x="81" y="114"/>
                    </a:lnTo>
                    <a:lnTo>
                      <a:pt x="68" y="112"/>
                    </a:lnTo>
                    <a:lnTo>
                      <a:pt x="54" y="109"/>
                    </a:lnTo>
                    <a:lnTo>
                      <a:pt x="54" y="109"/>
                    </a:lnTo>
                    <a:lnTo>
                      <a:pt x="39" y="104"/>
                    </a:lnTo>
                    <a:lnTo>
                      <a:pt x="28" y="96"/>
                    </a:lnTo>
                    <a:lnTo>
                      <a:pt x="18" y="86"/>
                    </a:lnTo>
                    <a:lnTo>
                      <a:pt x="10" y="76"/>
                    </a:lnTo>
                    <a:lnTo>
                      <a:pt x="3" y="67"/>
                    </a:lnTo>
                    <a:lnTo>
                      <a:pt x="0" y="55"/>
                    </a:lnTo>
                    <a:lnTo>
                      <a:pt x="0" y="44"/>
                    </a:lnTo>
                    <a:lnTo>
                      <a:pt x="2" y="33"/>
                    </a:lnTo>
                    <a:lnTo>
                      <a:pt x="2" y="33"/>
                    </a:lnTo>
                    <a:lnTo>
                      <a:pt x="7" y="23"/>
                    </a:lnTo>
                    <a:lnTo>
                      <a:pt x="15" y="15"/>
                    </a:lnTo>
                    <a:lnTo>
                      <a:pt x="23" y="8"/>
                    </a:lnTo>
                    <a:lnTo>
                      <a:pt x="34" y="3"/>
                    </a:lnTo>
                    <a:lnTo>
                      <a:pt x="47" y="0"/>
                    </a:lnTo>
                    <a:lnTo>
                      <a:pt x="60" y="0"/>
                    </a:lnTo>
                    <a:lnTo>
                      <a:pt x="75" y="0"/>
                    </a:lnTo>
                    <a:lnTo>
                      <a:pt x="89" y="5"/>
                    </a:lnTo>
                    <a:lnTo>
                      <a:pt x="89" y="5"/>
                    </a:lnTo>
                    <a:lnTo>
                      <a:pt x="102" y="10"/>
                    </a:lnTo>
                    <a:lnTo>
                      <a:pt x="115" y="18"/>
                    </a:lnTo>
                    <a:lnTo>
                      <a:pt x="125" y="26"/>
                    </a:lnTo>
                    <a:lnTo>
                      <a:pt x="133" y="36"/>
                    </a:lnTo>
                    <a:lnTo>
                      <a:pt x="138" y="47"/>
                    </a:lnTo>
                    <a:lnTo>
                      <a:pt x="143" y="59"/>
                    </a:lnTo>
                    <a:lnTo>
                      <a:pt x="143" y="70"/>
                    </a:lnTo>
                    <a:lnTo>
                      <a:pt x="141" y="80"/>
                    </a:lnTo>
                    <a:lnTo>
                      <a:pt x="141" y="80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6" name="Freeform 54">
                <a:extLst>
                  <a:ext uri="{FF2B5EF4-FFF2-40B4-BE49-F238E27FC236}">
                    <a16:creationId xmlns:a16="http://schemas.microsoft.com/office/drawing/2014/main" xmlns="" id="{DBB956A3-3E79-4B87-998A-B810C2ECCE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02" y="1050"/>
                <a:ext cx="271" cy="403"/>
              </a:xfrm>
              <a:custGeom>
                <a:avLst/>
                <a:gdLst>
                  <a:gd name="T0" fmla="*/ 246 w 271"/>
                  <a:gd name="T1" fmla="*/ 36 h 403"/>
                  <a:gd name="T2" fmla="*/ 148 w 271"/>
                  <a:gd name="T3" fmla="*/ 2 h 403"/>
                  <a:gd name="T4" fmla="*/ 148 w 271"/>
                  <a:gd name="T5" fmla="*/ 2 h 403"/>
                  <a:gd name="T6" fmla="*/ 141 w 271"/>
                  <a:gd name="T7" fmla="*/ 0 h 403"/>
                  <a:gd name="T8" fmla="*/ 135 w 271"/>
                  <a:gd name="T9" fmla="*/ 0 h 403"/>
                  <a:gd name="T10" fmla="*/ 128 w 271"/>
                  <a:gd name="T11" fmla="*/ 0 h 403"/>
                  <a:gd name="T12" fmla="*/ 122 w 271"/>
                  <a:gd name="T13" fmla="*/ 2 h 403"/>
                  <a:gd name="T14" fmla="*/ 117 w 271"/>
                  <a:gd name="T15" fmla="*/ 5 h 403"/>
                  <a:gd name="T16" fmla="*/ 112 w 271"/>
                  <a:gd name="T17" fmla="*/ 10 h 403"/>
                  <a:gd name="T18" fmla="*/ 109 w 271"/>
                  <a:gd name="T19" fmla="*/ 13 h 403"/>
                  <a:gd name="T20" fmla="*/ 105 w 271"/>
                  <a:gd name="T21" fmla="*/ 20 h 403"/>
                  <a:gd name="T22" fmla="*/ 2 w 271"/>
                  <a:gd name="T23" fmla="*/ 329 h 403"/>
                  <a:gd name="T24" fmla="*/ 2 w 271"/>
                  <a:gd name="T25" fmla="*/ 329 h 403"/>
                  <a:gd name="T26" fmla="*/ 0 w 271"/>
                  <a:gd name="T27" fmla="*/ 335 h 403"/>
                  <a:gd name="T28" fmla="*/ 0 w 271"/>
                  <a:gd name="T29" fmla="*/ 340 h 403"/>
                  <a:gd name="T30" fmla="*/ 2 w 271"/>
                  <a:gd name="T31" fmla="*/ 347 h 403"/>
                  <a:gd name="T32" fmla="*/ 3 w 271"/>
                  <a:gd name="T33" fmla="*/ 352 h 403"/>
                  <a:gd name="T34" fmla="*/ 7 w 271"/>
                  <a:gd name="T35" fmla="*/ 358 h 403"/>
                  <a:gd name="T36" fmla="*/ 11 w 271"/>
                  <a:gd name="T37" fmla="*/ 361 h 403"/>
                  <a:gd name="T38" fmla="*/ 18 w 271"/>
                  <a:gd name="T39" fmla="*/ 366 h 403"/>
                  <a:gd name="T40" fmla="*/ 24 w 271"/>
                  <a:gd name="T41" fmla="*/ 368 h 403"/>
                  <a:gd name="T42" fmla="*/ 71 w 271"/>
                  <a:gd name="T43" fmla="*/ 384 h 403"/>
                  <a:gd name="T44" fmla="*/ 148 w 271"/>
                  <a:gd name="T45" fmla="*/ 162 h 403"/>
                  <a:gd name="T46" fmla="*/ 149 w 271"/>
                  <a:gd name="T47" fmla="*/ 164 h 403"/>
                  <a:gd name="T48" fmla="*/ 75 w 271"/>
                  <a:gd name="T49" fmla="*/ 386 h 403"/>
                  <a:gd name="T50" fmla="*/ 123 w 271"/>
                  <a:gd name="T51" fmla="*/ 402 h 403"/>
                  <a:gd name="T52" fmla="*/ 123 w 271"/>
                  <a:gd name="T53" fmla="*/ 402 h 403"/>
                  <a:gd name="T54" fmla="*/ 130 w 271"/>
                  <a:gd name="T55" fmla="*/ 403 h 403"/>
                  <a:gd name="T56" fmla="*/ 136 w 271"/>
                  <a:gd name="T57" fmla="*/ 403 h 403"/>
                  <a:gd name="T58" fmla="*/ 143 w 271"/>
                  <a:gd name="T59" fmla="*/ 403 h 403"/>
                  <a:gd name="T60" fmla="*/ 148 w 271"/>
                  <a:gd name="T61" fmla="*/ 402 h 403"/>
                  <a:gd name="T62" fmla="*/ 154 w 271"/>
                  <a:gd name="T63" fmla="*/ 399 h 403"/>
                  <a:gd name="T64" fmla="*/ 159 w 271"/>
                  <a:gd name="T65" fmla="*/ 394 h 403"/>
                  <a:gd name="T66" fmla="*/ 162 w 271"/>
                  <a:gd name="T67" fmla="*/ 391 h 403"/>
                  <a:gd name="T68" fmla="*/ 164 w 271"/>
                  <a:gd name="T69" fmla="*/ 384 h 403"/>
                  <a:gd name="T70" fmla="*/ 269 w 271"/>
                  <a:gd name="T71" fmla="*/ 75 h 403"/>
                  <a:gd name="T72" fmla="*/ 269 w 271"/>
                  <a:gd name="T73" fmla="*/ 75 h 403"/>
                  <a:gd name="T74" fmla="*/ 271 w 271"/>
                  <a:gd name="T75" fmla="*/ 68 h 403"/>
                  <a:gd name="T76" fmla="*/ 271 w 271"/>
                  <a:gd name="T77" fmla="*/ 63 h 403"/>
                  <a:gd name="T78" fmla="*/ 269 w 271"/>
                  <a:gd name="T79" fmla="*/ 57 h 403"/>
                  <a:gd name="T80" fmla="*/ 266 w 271"/>
                  <a:gd name="T81" fmla="*/ 52 h 403"/>
                  <a:gd name="T82" fmla="*/ 263 w 271"/>
                  <a:gd name="T83" fmla="*/ 47 h 403"/>
                  <a:gd name="T84" fmla="*/ 258 w 271"/>
                  <a:gd name="T85" fmla="*/ 42 h 403"/>
                  <a:gd name="T86" fmla="*/ 253 w 271"/>
                  <a:gd name="T87" fmla="*/ 37 h 403"/>
                  <a:gd name="T88" fmla="*/ 246 w 271"/>
                  <a:gd name="T89" fmla="*/ 36 h 403"/>
                  <a:gd name="T90" fmla="*/ 246 w 271"/>
                  <a:gd name="T91" fmla="*/ 36 h 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1" h="403">
                    <a:moveTo>
                      <a:pt x="246" y="36"/>
                    </a:moveTo>
                    <a:lnTo>
                      <a:pt x="148" y="2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5" y="0"/>
                    </a:lnTo>
                    <a:lnTo>
                      <a:pt x="128" y="0"/>
                    </a:lnTo>
                    <a:lnTo>
                      <a:pt x="122" y="2"/>
                    </a:lnTo>
                    <a:lnTo>
                      <a:pt x="117" y="5"/>
                    </a:lnTo>
                    <a:lnTo>
                      <a:pt x="112" y="10"/>
                    </a:lnTo>
                    <a:lnTo>
                      <a:pt x="109" y="13"/>
                    </a:lnTo>
                    <a:lnTo>
                      <a:pt x="105" y="20"/>
                    </a:lnTo>
                    <a:lnTo>
                      <a:pt x="2" y="329"/>
                    </a:lnTo>
                    <a:lnTo>
                      <a:pt x="2" y="329"/>
                    </a:lnTo>
                    <a:lnTo>
                      <a:pt x="0" y="335"/>
                    </a:lnTo>
                    <a:lnTo>
                      <a:pt x="0" y="340"/>
                    </a:lnTo>
                    <a:lnTo>
                      <a:pt x="2" y="347"/>
                    </a:lnTo>
                    <a:lnTo>
                      <a:pt x="3" y="352"/>
                    </a:lnTo>
                    <a:lnTo>
                      <a:pt x="7" y="358"/>
                    </a:lnTo>
                    <a:lnTo>
                      <a:pt x="11" y="361"/>
                    </a:lnTo>
                    <a:lnTo>
                      <a:pt x="18" y="366"/>
                    </a:lnTo>
                    <a:lnTo>
                      <a:pt x="24" y="368"/>
                    </a:lnTo>
                    <a:lnTo>
                      <a:pt x="71" y="384"/>
                    </a:lnTo>
                    <a:lnTo>
                      <a:pt x="148" y="162"/>
                    </a:lnTo>
                    <a:lnTo>
                      <a:pt x="149" y="164"/>
                    </a:lnTo>
                    <a:lnTo>
                      <a:pt x="75" y="386"/>
                    </a:lnTo>
                    <a:lnTo>
                      <a:pt x="123" y="402"/>
                    </a:lnTo>
                    <a:lnTo>
                      <a:pt x="123" y="402"/>
                    </a:lnTo>
                    <a:lnTo>
                      <a:pt x="130" y="403"/>
                    </a:lnTo>
                    <a:lnTo>
                      <a:pt x="136" y="403"/>
                    </a:lnTo>
                    <a:lnTo>
                      <a:pt x="143" y="403"/>
                    </a:lnTo>
                    <a:lnTo>
                      <a:pt x="148" y="402"/>
                    </a:lnTo>
                    <a:lnTo>
                      <a:pt x="154" y="399"/>
                    </a:lnTo>
                    <a:lnTo>
                      <a:pt x="159" y="394"/>
                    </a:lnTo>
                    <a:lnTo>
                      <a:pt x="162" y="391"/>
                    </a:lnTo>
                    <a:lnTo>
                      <a:pt x="164" y="384"/>
                    </a:lnTo>
                    <a:lnTo>
                      <a:pt x="269" y="75"/>
                    </a:lnTo>
                    <a:lnTo>
                      <a:pt x="269" y="75"/>
                    </a:lnTo>
                    <a:lnTo>
                      <a:pt x="271" y="68"/>
                    </a:lnTo>
                    <a:lnTo>
                      <a:pt x="271" y="63"/>
                    </a:lnTo>
                    <a:lnTo>
                      <a:pt x="269" y="57"/>
                    </a:lnTo>
                    <a:lnTo>
                      <a:pt x="266" y="52"/>
                    </a:lnTo>
                    <a:lnTo>
                      <a:pt x="263" y="47"/>
                    </a:lnTo>
                    <a:lnTo>
                      <a:pt x="258" y="42"/>
                    </a:lnTo>
                    <a:lnTo>
                      <a:pt x="253" y="37"/>
                    </a:lnTo>
                    <a:lnTo>
                      <a:pt x="246" y="36"/>
                    </a:lnTo>
                    <a:lnTo>
                      <a:pt x="246" y="36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7" name="Freeform 55">
                <a:extLst>
                  <a:ext uri="{FF2B5EF4-FFF2-40B4-BE49-F238E27FC236}">
                    <a16:creationId xmlns:a16="http://schemas.microsoft.com/office/drawing/2014/main" xmlns="" id="{47EE1406-186F-41E2-88EA-195AF683E1C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6" y="972"/>
                <a:ext cx="118" cy="146"/>
              </a:xfrm>
              <a:custGeom>
                <a:avLst/>
                <a:gdLst>
                  <a:gd name="T0" fmla="*/ 58 w 118"/>
                  <a:gd name="T1" fmla="*/ 22 h 146"/>
                  <a:gd name="T2" fmla="*/ 118 w 118"/>
                  <a:gd name="T3" fmla="*/ 41 h 146"/>
                  <a:gd name="T4" fmla="*/ 66 w 118"/>
                  <a:gd name="T5" fmla="*/ 93 h 146"/>
                  <a:gd name="T6" fmla="*/ 16 w 118"/>
                  <a:gd name="T7" fmla="*/ 146 h 146"/>
                  <a:gd name="T8" fmla="*/ 8 w 118"/>
                  <a:gd name="T9" fmla="*/ 73 h 146"/>
                  <a:gd name="T10" fmla="*/ 0 w 118"/>
                  <a:gd name="T11" fmla="*/ 0 h 146"/>
                  <a:gd name="T12" fmla="*/ 58 w 118"/>
                  <a:gd name="T13" fmla="*/ 2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46">
                    <a:moveTo>
                      <a:pt x="58" y="22"/>
                    </a:moveTo>
                    <a:lnTo>
                      <a:pt x="118" y="41"/>
                    </a:lnTo>
                    <a:lnTo>
                      <a:pt x="66" y="93"/>
                    </a:lnTo>
                    <a:lnTo>
                      <a:pt x="16" y="146"/>
                    </a:lnTo>
                    <a:lnTo>
                      <a:pt x="8" y="73"/>
                    </a:lnTo>
                    <a:lnTo>
                      <a:pt x="0" y="0"/>
                    </a:lnTo>
                    <a:lnTo>
                      <a:pt x="58" y="2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8" name="Freeform 56">
                <a:extLst>
                  <a:ext uri="{FF2B5EF4-FFF2-40B4-BE49-F238E27FC236}">
                    <a16:creationId xmlns:a16="http://schemas.microsoft.com/office/drawing/2014/main" xmlns="" id="{61A7B0E3-A49E-4689-864B-35FACA24FF3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09" y="989"/>
                <a:ext cx="28" cy="26"/>
              </a:xfrm>
              <a:custGeom>
                <a:avLst/>
                <a:gdLst>
                  <a:gd name="T0" fmla="*/ 18 w 28"/>
                  <a:gd name="T1" fmla="*/ 26 h 26"/>
                  <a:gd name="T2" fmla="*/ 0 w 28"/>
                  <a:gd name="T3" fmla="*/ 19 h 26"/>
                  <a:gd name="T4" fmla="*/ 4 w 28"/>
                  <a:gd name="T5" fmla="*/ 0 h 26"/>
                  <a:gd name="T6" fmla="*/ 28 w 28"/>
                  <a:gd name="T7" fmla="*/ 8 h 26"/>
                  <a:gd name="T8" fmla="*/ 18 w 28"/>
                  <a:gd name="T9" fmla="*/ 26 h 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8" h="26">
                    <a:moveTo>
                      <a:pt x="18" y="26"/>
                    </a:moveTo>
                    <a:lnTo>
                      <a:pt x="0" y="19"/>
                    </a:lnTo>
                    <a:lnTo>
                      <a:pt x="4" y="0"/>
                    </a:lnTo>
                    <a:lnTo>
                      <a:pt x="28" y="8"/>
                    </a:lnTo>
                    <a:lnTo>
                      <a:pt x="18" y="26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49" name="Freeform 57">
                <a:extLst>
                  <a:ext uri="{FF2B5EF4-FFF2-40B4-BE49-F238E27FC236}">
                    <a16:creationId xmlns:a16="http://schemas.microsoft.com/office/drawing/2014/main" xmlns="" id="{2EB5FD10-F12F-48AC-ACAD-CE4E0B3253A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" y="1026"/>
                <a:ext cx="55" cy="102"/>
              </a:xfrm>
              <a:custGeom>
                <a:avLst/>
                <a:gdLst>
                  <a:gd name="T0" fmla="*/ 30 w 55"/>
                  <a:gd name="T1" fmla="*/ 97 h 102"/>
                  <a:gd name="T2" fmla="*/ 12 w 55"/>
                  <a:gd name="T3" fmla="*/ 102 h 102"/>
                  <a:gd name="T4" fmla="*/ 0 w 55"/>
                  <a:gd name="T5" fmla="*/ 87 h 102"/>
                  <a:gd name="T6" fmla="*/ 36 w 55"/>
                  <a:gd name="T7" fmla="*/ 0 h 102"/>
                  <a:gd name="T8" fmla="*/ 55 w 55"/>
                  <a:gd name="T9" fmla="*/ 6 h 102"/>
                  <a:gd name="T10" fmla="*/ 30 w 55"/>
                  <a:gd name="T11" fmla="*/ 9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2">
                    <a:moveTo>
                      <a:pt x="30" y="97"/>
                    </a:moveTo>
                    <a:lnTo>
                      <a:pt x="12" y="102"/>
                    </a:lnTo>
                    <a:lnTo>
                      <a:pt x="0" y="87"/>
                    </a:lnTo>
                    <a:lnTo>
                      <a:pt x="36" y="0"/>
                    </a:lnTo>
                    <a:lnTo>
                      <a:pt x="55" y="6"/>
                    </a:lnTo>
                    <a:lnTo>
                      <a:pt x="30" y="97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50" name="Picture 58">
                <a:extLst>
                  <a:ext uri="{FF2B5EF4-FFF2-40B4-BE49-F238E27FC236}">
                    <a16:creationId xmlns:a16="http://schemas.microsoft.com/office/drawing/2014/main" xmlns="" id="{DB33C5B3-CD48-4FB9-9F79-395DC487EFA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46" y="1275"/>
                <a:ext cx="452" cy="2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1" name="Picture 59">
                <a:extLst>
                  <a:ext uri="{FF2B5EF4-FFF2-40B4-BE49-F238E27FC236}">
                    <a16:creationId xmlns:a16="http://schemas.microsoft.com/office/drawing/2014/main" xmlns="" id="{99F6E2A6-A670-49CE-B09C-EFEAE876E69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09" y="1317"/>
                <a:ext cx="58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2" name="Picture 60">
                <a:extLst>
                  <a:ext uri="{FF2B5EF4-FFF2-40B4-BE49-F238E27FC236}">
                    <a16:creationId xmlns:a16="http://schemas.microsoft.com/office/drawing/2014/main" xmlns="" id="{841A9DDC-3512-416E-9BD0-00F64DFF3DE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5" y="1274"/>
                <a:ext cx="354" cy="2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" name="Picture 61">
                <a:extLst>
                  <a:ext uri="{FF2B5EF4-FFF2-40B4-BE49-F238E27FC236}">
                    <a16:creationId xmlns:a16="http://schemas.microsoft.com/office/drawing/2014/main" xmlns="" id="{CD0B126A-3990-41A9-9A8C-D830DE0FBFE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91" y="1267"/>
                <a:ext cx="467" cy="2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" name="Picture 62">
                <a:extLst>
                  <a:ext uri="{FF2B5EF4-FFF2-40B4-BE49-F238E27FC236}">
                    <a16:creationId xmlns:a16="http://schemas.microsoft.com/office/drawing/2014/main" xmlns="" id="{68F4932F-E063-4C3A-989A-36A2B1739CB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6" y="1329"/>
                <a:ext cx="267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55" name="Freeform 63">
                <a:extLst>
                  <a:ext uri="{FF2B5EF4-FFF2-40B4-BE49-F238E27FC236}">
                    <a16:creationId xmlns:a16="http://schemas.microsoft.com/office/drawing/2014/main" xmlns="" id="{89F19331-D16A-4FE2-999C-A87AC9EB3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22" y="998"/>
                <a:ext cx="280" cy="253"/>
              </a:xfrm>
              <a:custGeom>
                <a:avLst/>
                <a:gdLst>
                  <a:gd name="T0" fmla="*/ 214 w 280"/>
                  <a:gd name="T1" fmla="*/ 2 h 253"/>
                  <a:gd name="T2" fmla="*/ 23 w 280"/>
                  <a:gd name="T3" fmla="*/ 43 h 253"/>
                  <a:gd name="T4" fmla="*/ 23 w 280"/>
                  <a:gd name="T5" fmla="*/ 43 h 253"/>
                  <a:gd name="T6" fmla="*/ 13 w 280"/>
                  <a:gd name="T7" fmla="*/ 46 h 253"/>
                  <a:gd name="T8" fmla="*/ 5 w 280"/>
                  <a:gd name="T9" fmla="*/ 52 h 253"/>
                  <a:gd name="T10" fmla="*/ 2 w 280"/>
                  <a:gd name="T11" fmla="*/ 59 h 253"/>
                  <a:gd name="T12" fmla="*/ 0 w 280"/>
                  <a:gd name="T13" fmla="*/ 64 h 253"/>
                  <a:gd name="T14" fmla="*/ 2 w 280"/>
                  <a:gd name="T15" fmla="*/ 67 h 253"/>
                  <a:gd name="T16" fmla="*/ 37 w 280"/>
                  <a:gd name="T17" fmla="*/ 238 h 253"/>
                  <a:gd name="T18" fmla="*/ 37 w 280"/>
                  <a:gd name="T19" fmla="*/ 238 h 253"/>
                  <a:gd name="T20" fmla="*/ 39 w 280"/>
                  <a:gd name="T21" fmla="*/ 243 h 253"/>
                  <a:gd name="T22" fmla="*/ 40 w 280"/>
                  <a:gd name="T23" fmla="*/ 247 h 253"/>
                  <a:gd name="T24" fmla="*/ 47 w 280"/>
                  <a:gd name="T25" fmla="*/ 251 h 253"/>
                  <a:gd name="T26" fmla="*/ 57 w 280"/>
                  <a:gd name="T27" fmla="*/ 253 h 253"/>
                  <a:gd name="T28" fmla="*/ 68 w 280"/>
                  <a:gd name="T29" fmla="*/ 253 h 253"/>
                  <a:gd name="T30" fmla="*/ 89 w 280"/>
                  <a:gd name="T31" fmla="*/ 248 h 253"/>
                  <a:gd name="T32" fmla="*/ 66 w 280"/>
                  <a:gd name="T33" fmla="*/ 141 h 253"/>
                  <a:gd name="T34" fmla="*/ 66 w 280"/>
                  <a:gd name="T35" fmla="*/ 141 h 253"/>
                  <a:gd name="T36" fmla="*/ 65 w 280"/>
                  <a:gd name="T37" fmla="*/ 135 h 253"/>
                  <a:gd name="T38" fmla="*/ 66 w 280"/>
                  <a:gd name="T39" fmla="*/ 130 h 253"/>
                  <a:gd name="T40" fmla="*/ 68 w 280"/>
                  <a:gd name="T41" fmla="*/ 125 h 253"/>
                  <a:gd name="T42" fmla="*/ 71 w 280"/>
                  <a:gd name="T43" fmla="*/ 120 h 253"/>
                  <a:gd name="T44" fmla="*/ 75 w 280"/>
                  <a:gd name="T45" fmla="*/ 117 h 253"/>
                  <a:gd name="T46" fmla="*/ 79 w 280"/>
                  <a:gd name="T47" fmla="*/ 114 h 253"/>
                  <a:gd name="T48" fmla="*/ 86 w 280"/>
                  <a:gd name="T49" fmla="*/ 111 h 253"/>
                  <a:gd name="T50" fmla="*/ 91 w 280"/>
                  <a:gd name="T51" fmla="*/ 109 h 253"/>
                  <a:gd name="T52" fmla="*/ 178 w 280"/>
                  <a:gd name="T53" fmla="*/ 91 h 253"/>
                  <a:gd name="T54" fmla="*/ 178 w 280"/>
                  <a:gd name="T55" fmla="*/ 91 h 253"/>
                  <a:gd name="T56" fmla="*/ 185 w 280"/>
                  <a:gd name="T57" fmla="*/ 89 h 253"/>
                  <a:gd name="T58" fmla="*/ 191 w 280"/>
                  <a:gd name="T59" fmla="*/ 89 h 253"/>
                  <a:gd name="T60" fmla="*/ 196 w 280"/>
                  <a:gd name="T61" fmla="*/ 91 h 253"/>
                  <a:gd name="T62" fmla="*/ 201 w 280"/>
                  <a:gd name="T63" fmla="*/ 93 h 253"/>
                  <a:gd name="T64" fmla="*/ 206 w 280"/>
                  <a:gd name="T65" fmla="*/ 96 h 253"/>
                  <a:gd name="T66" fmla="*/ 209 w 280"/>
                  <a:gd name="T67" fmla="*/ 101 h 253"/>
                  <a:gd name="T68" fmla="*/ 212 w 280"/>
                  <a:gd name="T69" fmla="*/ 104 h 253"/>
                  <a:gd name="T70" fmla="*/ 214 w 280"/>
                  <a:gd name="T71" fmla="*/ 109 h 253"/>
                  <a:gd name="T72" fmla="*/ 236 w 280"/>
                  <a:gd name="T73" fmla="*/ 217 h 253"/>
                  <a:gd name="T74" fmla="*/ 259 w 280"/>
                  <a:gd name="T75" fmla="*/ 213 h 253"/>
                  <a:gd name="T76" fmla="*/ 259 w 280"/>
                  <a:gd name="T77" fmla="*/ 213 h 253"/>
                  <a:gd name="T78" fmla="*/ 269 w 280"/>
                  <a:gd name="T79" fmla="*/ 209 h 253"/>
                  <a:gd name="T80" fmla="*/ 275 w 280"/>
                  <a:gd name="T81" fmla="*/ 203 h 253"/>
                  <a:gd name="T82" fmla="*/ 280 w 280"/>
                  <a:gd name="T83" fmla="*/ 196 h 253"/>
                  <a:gd name="T84" fmla="*/ 280 w 280"/>
                  <a:gd name="T85" fmla="*/ 192 h 253"/>
                  <a:gd name="T86" fmla="*/ 280 w 280"/>
                  <a:gd name="T87" fmla="*/ 188 h 253"/>
                  <a:gd name="T88" fmla="*/ 245 w 280"/>
                  <a:gd name="T89" fmla="*/ 15 h 253"/>
                  <a:gd name="T90" fmla="*/ 245 w 280"/>
                  <a:gd name="T91" fmla="*/ 15 h 253"/>
                  <a:gd name="T92" fmla="*/ 243 w 280"/>
                  <a:gd name="T93" fmla="*/ 12 h 253"/>
                  <a:gd name="T94" fmla="*/ 240 w 280"/>
                  <a:gd name="T95" fmla="*/ 8 h 253"/>
                  <a:gd name="T96" fmla="*/ 233 w 280"/>
                  <a:gd name="T97" fmla="*/ 4 h 253"/>
                  <a:gd name="T98" fmla="*/ 224 w 280"/>
                  <a:gd name="T99" fmla="*/ 0 h 253"/>
                  <a:gd name="T100" fmla="*/ 214 w 280"/>
                  <a:gd name="T101" fmla="*/ 2 h 253"/>
                  <a:gd name="T102" fmla="*/ 214 w 280"/>
                  <a:gd name="T103" fmla="*/ 2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0" h="253">
                    <a:moveTo>
                      <a:pt x="214" y="2"/>
                    </a:moveTo>
                    <a:lnTo>
                      <a:pt x="23" y="43"/>
                    </a:lnTo>
                    <a:lnTo>
                      <a:pt x="23" y="43"/>
                    </a:lnTo>
                    <a:lnTo>
                      <a:pt x="13" y="46"/>
                    </a:lnTo>
                    <a:lnTo>
                      <a:pt x="5" y="52"/>
                    </a:lnTo>
                    <a:lnTo>
                      <a:pt x="2" y="59"/>
                    </a:lnTo>
                    <a:lnTo>
                      <a:pt x="0" y="64"/>
                    </a:lnTo>
                    <a:lnTo>
                      <a:pt x="2" y="67"/>
                    </a:lnTo>
                    <a:lnTo>
                      <a:pt x="37" y="238"/>
                    </a:lnTo>
                    <a:lnTo>
                      <a:pt x="37" y="238"/>
                    </a:lnTo>
                    <a:lnTo>
                      <a:pt x="39" y="243"/>
                    </a:lnTo>
                    <a:lnTo>
                      <a:pt x="40" y="247"/>
                    </a:lnTo>
                    <a:lnTo>
                      <a:pt x="47" y="251"/>
                    </a:lnTo>
                    <a:lnTo>
                      <a:pt x="57" y="253"/>
                    </a:lnTo>
                    <a:lnTo>
                      <a:pt x="68" y="253"/>
                    </a:lnTo>
                    <a:lnTo>
                      <a:pt x="89" y="248"/>
                    </a:lnTo>
                    <a:lnTo>
                      <a:pt x="66" y="141"/>
                    </a:lnTo>
                    <a:lnTo>
                      <a:pt x="66" y="141"/>
                    </a:lnTo>
                    <a:lnTo>
                      <a:pt x="65" y="135"/>
                    </a:lnTo>
                    <a:lnTo>
                      <a:pt x="66" y="130"/>
                    </a:lnTo>
                    <a:lnTo>
                      <a:pt x="68" y="125"/>
                    </a:lnTo>
                    <a:lnTo>
                      <a:pt x="71" y="120"/>
                    </a:lnTo>
                    <a:lnTo>
                      <a:pt x="75" y="117"/>
                    </a:lnTo>
                    <a:lnTo>
                      <a:pt x="79" y="114"/>
                    </a:lnTo>
                    <a:lnTo>
                      <a:pt x="86" y="111"/>
                    </a:lnTo>
                    <a:lnTo>
                      <a:pt x="91" y="109"/>
                    </a:lnTo>
                    <a:lnTo>
                      <a:pt x="178" y="91"/>
                    </a:lnTo>
                    <a:lnTo>
                      <a:pt x="178" y="91"/>
                    </a:lnTo>
                    <a:lnTo>
                      <a:pt x="185" y="89"/>
                    </a:lnTo>
                    <a:lnTo>
                      <a:pt x="191" y="89"/>
                    </a:lnTo>
                    <a:lnTo>
                      <a:pt x="196" y="91"/>
                    </a:lnTo>
                    <a:lnTo>
                      <a:pt x="201" y="93"/>
                    </a:lnTo>
                    <a:lnTo>
                      <a:pt x="206" y="96"/>
                    </a:lnTo>
                    <a:lnTo>
                      <a:pt x="209" y="101"/>
                    </a:lnTo>
                    <a:lnTo>
                      <a:pt x="212" y="104"/>
                    </a:lnTo>
                    <a:lnTo>
                      <a:pt x="214" y="109"/>
                    </a:lnTo>
                    <a:lnTo>
                      <a:pt x="236" y="217"/>
                    </a:lnTo>
                    <a:lnTo>
                      <a:pt x="259" y="213"/>
                    </a:lnTo>
                    <a:lnTo>
                      <a:pt x="259" y="213"/>
                    </a:lnTo>
                    <a:lnTo>
                      <a:pt x="269" y="209"/>
                    </a:lnTo>
                    <a:lnTo>
                      <a:pt x="275" y="203"/>
                    </a:lnTo>
                    <a:lnTo>
                      <a:pt x="280" y="196"/>
                    </a:lnTo>
                    <a:lnTo>
                      <a:pt x="280" y="192"/>
                    </a:lnTo>
                    <a:lnTo>
                      <a:pt x="280" y="188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3" y="12"/>
                    </a:lnTo>
                    <a:lnTo>
                      <a:pt x="240" y="8"/>
                    </a:lnTo>
                    <a:lnTo>
                      <a:pt x="233" y="4"/>
                    </a:lnTo>
                    <a:lnTo>
                      <a:pt x="224" y="0"/>
                    </a:lnTo>
                    <a:lnTo>
                      <a:pt x="214" y="2"/>
                    </a:lnTo>
                    <a:lnTo>
                      <a:pt x="214" y="2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6" name="Freeform 64">
                <a:extLst>
                  <a:ext uri="{FF2B5EF4-FFF2-40B4-BE49-F238E27FC236}">
                    <a16:creationId xmlns:a16="http://schemas.microsoft.com/office/drawing/2014/main" xmlns="" id="{B525EDF2-EB8D-4A7C-96AD-30020D4931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66" y="913"/>
                <a:ext cx="123" cy="93"/>
              </a:xfrm>
              <a:custGeom>
                <a:avLst/>
                <a:gdLst>
                  <a:gd name="T0" fmla="*/ 123 w 123"/>
                  <a:gd name="T1" fmla="*/ 34 h 93"/>
                  <a:gd name="T2" fmla="*/ 123 w 123"/>
                  <a:gd name="T3" fmla="*/ 34 h 93"/>
                  <a:gd name="T4" fmla="*/ 123 w 123"/>
                  <a:gd name="T5" fmla="*/ 43 h 93"/>
                  <a:gd name="T6" fmla="*/ 121 w 123"/>
                  <a:gd name="T7" fmla="*/ 53 h 93"/>
                  <a:gd name="T8" fmla="*/ 118 w 123"/>
                  <a:gd name="T9" fmla="*/ 61 h 93"/>
                  <a:gd name="T10" fmla="*/ 111 w 123"/>
                  <a:gd name="T11" fmla="*/ 69 h 93"/>
                  <a:gd name="T12" fmla="*/ 103 w 123"/>
                  <a:gd name="T13" fmla="*/ 77 h 93"/>
                  <a:gd name="T14" fmla="*/ 94 w 123"/>
                  <a:gd name="T15" fmla="*/ 84 h 93"/>
                  <a:gd name="T16" fmla="*/ 84 w 123"/>
                  <a:gd name="T17" fmla="*/ 89 h 93"/>
                  <a:gd name="T18" fmla="*/ 71 w 123"/>
                  <a:gd name="T19" fmla="*/ 92 h 93"/>
                  <a:gd name="T20" fmla="*/ 71 w 123"/>
                  <a:gd name="T21" fmla="*/ 92 h 93"/>
                  <a:gd name="T22" fmla="*/ 58 w 123"/>
                  <a:gd name="T23" fmla="*/ 93 h 93"/>
                  <a:gd name="T24" fmla="*/ 47 w 123"/>
                  <a:gd name="T25" fmla="*/ 93 h 93"/>
                  <a:gd name="T26" fmla="*/ 35 w 123"/>
                  <a:gd name="T27" fmla="*/ 92 h 93"/>
                  <a:gd name="T28" fmla="*/ 26 w 123"/>
                  <a:gd name="T29" fmla="*/ 87 h 93"/>
                  <a:gd name="T30" fmla="*/ 16 w 123"/>
                  <a:gd name="T31" fmla="*/ 82 h 93"/>
                  <a:gd name="T32" fmla="*/ 9 w 123"/>
                  <a:gd name="T33" fmla="*/ 76 h 93"/>
                  <a:gd name="T34" fmla="*/ 5 w 123"/>
                  <a:gd name="T35" fmla="*/ 68 h 93"/>
                  <a:gd name="T36" fmla="*/ 1 w 123"/>
                  <a:gd name="T37" fmla="*/ 59 h 93"/>
                  <a:gd name="T38" fmla="*/ 1 w 123"/>
                  <a:gd name="T39" fmla="*/ 59 h 93"/>
                  <a:gd name="T40" fmla="*/ 0 w 123"/>
                  <a:gd name="T41" fmla="*/ 50 h 93"/>
                  <a:gd name="T42" fmla="*/ 1 w 123"/>
                  <a:gd name="T43" fmla="*/ 40 h 93"/>
                  <a:gd name="T44" fmla="*/ 6 w 123"/>
                  <a:gd name="T45" fmla="*/ 32 h 93"/>
                  <a:gd name="T46" fmla="*/ 11 w 123"/>
                  <a:gd name="T47" fmla="*/ 24 h 93"/>
                  <a:gd name="T48" fmla="*/ 19 w 123"/>
                  <a:gd name="T49" fmla="*/ 16 h 93"/>
                  <a:gd name="T50" fmla="*/ 29 w 123"/>
                  <a:gd name="T51" fmla="*/ 9 h 93"/>
                  <a:gd name="T52" fmla="*/ 40 w 123"/>
                  <a:gd name="T53" fmla="*/ 4 h 93"/>
                  <a:gd name="T54" fmla="*/ 52 w 123"/>
                  <a:gd name="T55" fmla="*/ 1 h 93"/>
                  <a:gd name="T56" fmla="*/ 52 w 123"/>
                  <a:gd name="T57" fmla="*/ 1 h 93"/>
                  <a:gd name="T58" fmla="*/ 65 w 123"/>
                  <a:gd name="T59" fmla="*/ 0 h 93"/>
                  <a:gd name="T60" fmla="*/ 76 w 123"/>
                  <a:gd name="T61" fmla="*/ 0 h 93"/>
                  <a:gd name="T62" fmla="*/ 87 w 123"/>
                  <a:gd name="T63" fmla="*/ 1 h 93"/>
                  <a:gd name="T64" fmla="*/ 99 w 123"/>
                  <a:gd name="T65" fmla="*/ 6 h 93"/>
                  <a:gd name="T66" fmla="*/ 107 w 123"/>
                  <a:gd name="T67" fmla="*/ 11 h 93"/>
                  <a:gd name="T68" fmla="*/ 113 w 123"/>
                  <a:gd name="T69" fmla="*/ 17 h 93"/>
                  <a:gd name="T70" fmla="*/ 120 w 123"/>
                  <a:gd name="T71" fmla="*/ 25 h 93"/>
                  <a:gd name="T72" fmla="*/ 123 w 123"/>
                  <a:gd name="T73" fmla="*/ 34 h 93"/>
                  <a:gd name="T74" fmla="*/ 123 w 123"/>
                  <a:gd name="T75" fmla="*/ 34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3" h="93">
                    <a:moveTo>
                      <a:pt x="123" y="34"/>
                    </a:moveTo>
                    <a:lnTo>
                      <a:pt x="123" y="34"/>
                    </a:lnTo>
                    <a:lnTo>
                      <a:pt x="123" y="43"/>
                    </a:lnTo>
                    <a:lnTo>
                      <a:pt x="121" y="53"/>
                    </a:lnTo>
                    <a:lnTo>
                      <a:pt x="118" y="61"/>
                    </a:lnTo>
                    <a:lnTo>
                      <a:pt x="111" y="69"/>
                    </a:lnTo>
                    <a:lnTo>
                      <a:pt x="103" y="77"/>
                    </a:lnTo>
                    <a:lnTo>
                      <a:pt x="94" y="84"/>
                    </a:lnTo>
                    <a:lnTo>
                      <a:pt x="84" y="89"/>
                    </a:lnTo>
                    <a:lnTo>
                      <a:pt x="71" y="92"/>
                    </a:lnTo>
                    <a:lnTo>
                      <a:pt x="71" y="92"/>
                    </a:lnTo>
                    <a:lnTo>
                      <a:pt x="58" y="93"/>
                    </a:lnTo>
                    <a:lnTo>
                      <a:pt x="47" y="93"/>
                    </a:lnTo>
                    <a:lnTo>
                      <a:pt x="35" y="92"/>
                    </a:lnTo>
                    <a:lnTo>
                      <a:pt x="26" y="87"/>
                    </a:lnTo>
                    <a:lnTo>
                      <a:pt x="16" y="82"/>
                    </a:lnTo>
                    <a:lnTo>
                      <a:pt x="9" y="76"/>
                    </a:lnTo>
                    <a:lnTo>
                      <a:pt x="5" y="68"/>
                    </a:lnTo>
                    <a:lnTo>
                      <a:pt x="1" y="59"/>
                    </a:lnTo>
                    <a:lnTo>
                      <a:pt x="1" y="59"/>
                    </a:lnTo>
                    <a:lnTo>
                      <a:pt x="0" y="50"/>
                    </a:lnTo>
                    <a:lnTo>
                      <a:pt x="1" y="40"/>
                    </a:lnTo>
                    <a:lnTo>
                      <a:pt x="6" y="32"/>
                    </a:lnTo>
                    <a:lnTo>
                      <a:pt x="11" y="24"/>
                    </a:lnTo>
                    <a:lnTo>
                      <a:pt x="19" y="16"/>
                    </a:lnTo>
                    <a:lnTo>
                      <a:pt x="29" y="9"/>
                    </a:lnTo>
                    <a:lnTo>
                      <a:pt x="40" y="4"/>
                    </a:lnTo>
                    <a:lnTo>
                      <a:pt x="52" y="1"/>
                    </a:lnTo>
                    <a:lnTo>
                      <a:pt x="52" y="1"/>
                    </a:lnTo>
                    <a:lnTo>
                      <a:pt x="65" y="0"/>
                    </a:lnTo>
                    <a:lnTo>
                      <a:pt x="76" y="0"/>
                    </a:lnTo>
                    <a:lnTo>
                      <a:pt x="87" y="1"/>
                    </a:lnTo>
                    <a:lnTo>
                      <a:pt x="99" y="6"/>
                    </a:lnTo>
                    <a:lnTo>
                      <a:pt x="107" y="11"/>
                    </a:lnTo>
                    <a:lnTo>
                      <a:pt x="113" y="17"/>
                    </a:lnTo>
                    <a:lnTo>
                      <a:pt x="120" y="25"/>
                    </a:lnTo>
                    <a:lnTo>
                      <a:pt x="123" y="34"/>
                    </a:lnTo>
                    <a:lnTo>
                      <a:pt x="123" y="34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7" name="Freeform 65">
                <a:extLst>
                  <a:ext uri="{FF2B5EF4-FFF2-40B4-BE49-F238E27FC236}">
                    <a16:creationId xmlns:a16="http://schemas.microsoft.com/office/drawing/2014/main" xmlns="" id="{805CE39F-3100-4758-975C-73F28FC0EA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7" y="1076"/>
                <a:ext cx="201" cy="339"/>
              </a:xfrm>
              <a:custGeom>
                <a:avLst/>
                <a:gdLst>
                  <a:gd name="T0" fmla="*/ 110 w 201"/>
                  <a:gd name="T1" fmla="*/ 0 h 339"/>
                  <a:gd name="T2" fmla="*/ 24 w 201"/>
                  <a:gd name="T3" fmla="*/ 20 h 339"/>
                  <a:gd name="T4" fmla="*/ 24 w 201"/>
                  <a:gd name="T5" fmla="*/ 20 h 339"/>
                  <a:gd name="T6" fmla="*/ 19 w 201"/>
                  <a:gd name="T7" fmla="*/ 21 h 339"/>
                  <a:gd name="T8" fmla="*/ 13 w 201"/>
                  <a:gd name="T9" fmla="*/ 23 h 339"/>
                  <a:gd name="T10" fmla="*/ 10 w 201"/>
                  <a:gd name="T11" fmla="*/ 26 h 339"/>
                  <a:gd name="T12" fmla="*/ 6 w 201"/>
                  <a:gd name="T13" fmla="*/ 31 h 339"/>
                  <a:gd name="T14" fmla="*/ 3 w 201"/>
                  <a:gd name="T15" fmla="*/ 34 h 339"/>
                  <a:gd name="T16" fmla="*/ 1 w 201"/>
                  <a:gd name="T17" fmla="*/ 39 h 339"/>
                  <a:gd name="T18" fmla="*/ 0 w 201"/>
                  <a:gd name="T19" fmla="*/ 44 h 339"/>
                  <a:gd name="T20" fmla="*/ 1 w 201"/>
                  <a:gd name="T21" fmla="*/ 50 h 339"/>
                  <a:gd name="T22" fmla="*/ 58 w 201"/>
                  <a:gd name="T23" fmla="*/ 319 h 339"/>
                  <a:gd name="T24" fmla="*/ 58 w 201"/>
                  <a:gd name="T25" fmla="*/ 319 h 339"/>
                  <a:gd name="T26" fmla="*/ 60 w 201"/>
                  <a:gd name="T27" fmla="*/ 324 h 339"/>
                  <a:gd name="T28" fmla="*/ 63 w 201"/>
                  <a:gd name="T29" fmla="*/ 329 h 339"/>
                  <a:gd name="T30" fmla="*/ 66 w 201"/>
                  <a:gd name="T31" fmla="*/ 332 h 339"/>
                  <a:gd name="T32" fmla="*/ 69 w 201"/>
                  <a:gd name="T33" fmla="*/ 335 h 339"/>
                  <a:gd name="T34" fmla="*/ 74 w 201"/>
                  <a:gd name="T35" fmla="*/ 337 h 339"/>
                  <a:gd name="T36" fmla="*/ 81 w 201"/>
                  <a:gd name="T37" fmla="*/ 339 h 339"/>
                  <a:gd name="T38" fmla="*/ 86 w 201"/>
                  <a:gd name="T39" fmla="*/ 339 h 339"/>
                  <a:gd name="T40" fmla="*/ 92 w 201"/>
                  <a:gd name="T41" fmla="*/ 339 h 339"/>
                  <a:gd name="T42" fmla="*/ 133 w 201"/>
                  <a:gd name="T43" fmla="*/ 329 h 339"/>
                  <a:gd name="T44" fmla="*/ 92 w 201"/>
                  <a:gd name="T45" fmla="*/ 136 h 339"/>
                  <a:gd name="T46" fmla="*/ 95 w 201"/>
                  <a:gd name="T47" fmla="*/ 135 h 339"/>
                  <a:gd name="T48" fmla="*/ 136 w 201"/>
                  <a:gd name="T49" fmla="*/ 329 h 339"/>
                  <a:gd name="T50" fmla="*/ 178 w 201"/>
                  <a:gd name="T51" fmla="*/ 321 h 339"/>
                  <a:gd name="T52" fmla="*/ 178 w 201"/>
                  <a:gd name="T53" fmla="*/ 321 h 339"/>
                  <a:gd name="T54" fmla="*/ 183 w 201"/>
                  <a:gd name="T55" fmla="*/ 318 h 339"/>
                  <a:gd name="T56" fmla="*/ 188 w 201"/>
                  <a:gd name="T57" fmla="*/ 316 h 339"/>
                  <a:gd name="T58" fmla="*/ 193 w 201"/>
                  <a:gd name="T59" fmla="*/ 313 h 339"/>
                  <a:gd name="T60" fmla="*/ 196 w 201"/>
                  <a:gd name="T61" fmla="*/ 308 h 339"/>
                  <a:gd name="T62" fmla="*/ 199 w 201"/>
                  <a:gd name="T63" fmla="*/ 305 h 339"/>
                  <a:gd name="T64" fmla="*/ 201 w 201"/>
                  <a:gd name="T65" fmla="*/ 300 h 339"/>
                  <a:gd name="T66" fmla="*/ 201 w 201"/>
                  <a:gd name="T67" fmla="*/ 295 h 339"/>
                  <a:gd name="T68" fmla="*/ 201 w 201"/>
                  <a:gd name="T69" fmla="*/ 290 h 339"/>
                  <a:gd name="T70" fmla="*/ 144 w 201"/>
                  <a:gd name="T71" fmla="*/ 20 h 339"/>
                  <a:gd name="T72" fmla="*/ 144 w 201"/>
                  <a:gd name="T73" fmla="*/ 20 h 339"/>
                  <a:gd name="T74" fmla="*/ 142 w 201"/>
                  <a:gd name="T75" fmla="*/ 15 h 339"/>
                  <a:gd name="T76" fmla="*/ 139 w 201"/>
                  <a:gd name="T77" fmla="*/ 10 h 339"/>
                  <a:gd name="T78" fmla="*/ 136 w 201"/>
                  <a:gd name="T79" fmla="*/ 7 h 339"/>
                  <a:gd name="T80" fmla="*/ 133 w 201"/>
                  <a:gd name="T81" fmla="*/ 3 h 339"/>
                  <a:gd name="T82" fmla="*/ 128 w 201"/>
                  <a:gd name="T83" fmla="*/ 2 h 339"/>
                  <a:gd name="T84" fmla="*/ 121 w 201"/>
                  <a:gd name="T85" fmla="*/ 0 h 339"/>
                  <a:gd name="T86" fmla="*/ 116 w 201"/>
                  <a:gd name="T87" fmla="*/ 0 h 339"/>
                  <a:gd name="T88" fmla="*/ 110 w 201"/>
                  <a:gd name="T89" fmla="*/ 0 h 339"/>
                  <a:gd name="T90" fmla="*/ 110 w 201"/>
                  <a:gd name="T91" fmla="*/ 0 h 3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01" h="339">
                    <a:moveTo>
                      <a:pt x="110" y="0"/>
                    </a:moveTo>
                    <a:lnTo>
                      <a:pt x="24" y="20"/>
                    </a:lnTo>
                    <a:lnTo>
                      <a:pt x="24" y="20"/>
                    </a:lnTo>
                    <a:lnTo>
                      <a:pt x="19" y="21"/>
                    </a:lnTo>
                    <a:lnTo>
                      <a:pt x="13" y="23"/>
                    </a:lnTo>
                    <a:lnTo>
                      <a:pt x="10" y="26"/>
                    </a:lnTo>
                    <a:lnTo>
                      <a:pt x="6" y="31"/>
                    </a:lnTo>
                    <a:lnTo>
                      <a:pt x="3" y="34"/>
                    </a:lnTo>
                    <a:lnTo>
                      <a:pt x="1" y="39"/>
                    </a:lnTo>
                    <a:lnTo>
                      <a:pt x="0" y="44"/>
                    </a:lnTo>
                    <a:lnTo>
                      <a:pt x="1" y="50"/>
                    </a:lnTo>
                    <a:lnTo>
                      <a:pt x="58" y="319"/>
                    </a:lnTo>
                    <a:lnTo>
                      <a:pt x="58" y="319"/>
                    </a:lnTo>
                    <a:lnTo>
                      <a:pt x="60" y="324"/>
                    </a:lnTo>
                    <a:lnTo>
                      <a:pt x="63" y="329"/>
                    </a:lnTo>
                    <a:lnTo>
                      <a:pt x="66" y="332"/>
                    </a:lnTo>
                    <a:lnTo>
                      <a:pt x="69" y="335"/>
                    </a:lnTo>
                    <a:lnTo>
                      <a:pt x="74" y="337"/>
                    </a:lnTo>
                    <a:lnTo>
                      <a:pt x="81" y="339"/>
                    </a:lnTo>
                    <a:lnTo>
                      <a:pt x="86" y="339"/>
                    </a:lnTo>
                    <a:lnTo>
                      <a:pt x="92" y="339"/>
                    </a:lnTo>
                    <a:lnTo>
                      <a:pt x="133" y="329"/>
                    </a:lnTo>
                    <a:lnTo>
                      <a:pt x="92" y="136"/>
                    </a:lnTo>
                    <a:lnTo>
                      <a:pt x="95" y="135"/>
                    </a:lnTo>
                    <a:lnTo>
                      <a:pt x="136" y="329"/>
                    </a:lnTo>
                    <a:lnTo>
                      <a:pt x="178" y="321"/>
                    </a:lnTo>
                    <a:lnTo>
                      <a:pt x="178" y="321"/>
                    </a:lnTo>
                    <a:lnTo>
                      <a:pt x="183" y="318"/>
                    </a:lnTo>
                    <a:lnTo>
                      <a:pt x="188" y="316"/>
                    </a:lnTo>
                    <a:lnTo>
                      <a:pt x="193" y="313"/>
                    </a:lnTo>
                    <a:lnTo>
                      <a:pt x="196" y="308"/>
                    </a:lnTo>
                    <a:lnTo>
                      <a:pt x="199" y="305"/>
                    </a:lnTo>
                    <a:lnTo>
                      <a:pt x="201" y="300"/>
                    </a:lnTo>
                    <a:lnTo>
                      <a:pt x="201" y="295"/>
                    </a:lnTo>
                    <a:lnTo>
                      <a:pt x="201" y="290"/>
                    </a:lnTo>
                    <a:lnTo>
                      <a:pt x="144" y="20"/>
                    </a:lnTo>
                    <a:lnTo>
                      <a:pt x="144" y="20"/>
                    </a:lnTo>
                    <a:lnTo>
                      <a:pt x="142" y="15"/>
                    </a:lnTo>
                    <a:lnTo>
                      <a:pt x="139" y="10"/>
                    </a:lnTo>
                    <a:lnTo>
                      <a:pt x="136" y="7"/>
                    </a:lnTo>
                    <a:lnTo>
                      <a:pt x="133" y="3"/>
                    </a:lnTo>
                    <a:lnTo>
                      <a:pt x="128" y="2"/>
                    </a:lnTo>
                    <a:lnTo>
                      <a:pt x="121" y="0"/>
                    </a:lnTo>
                    <a:lnTo>
                      <a:pt x="116" y="0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8" name="Freeform 66">
                <a:extLst>
                  <a:ext uri="{FF2B5EF4-FFF2-40B4-BE49-F238E27FC236}">
                    <a16:creationId xmlns:a16="http://schemas.microsoft.com/office/drawing/2014/main" xmlns="" id="{A57DB8AB-F67F-49CE-92A2-AA7144A8E6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88" y="1010"/>
                <a:ext cx="104" cy="120"/>
              </a:xfrm>
              <a:custGeom>
                <a:avLst/>
                <a:gdLst>
                  <a:gd name="T0" fmla="*/ 52 w 104"/>
                  <a:gd name="T1" fmla="*/ 9 h 120"/>
                  <a:gd name="T2" fmla="*/ 104 w 104"/>
                  <a:gd name="T3" fmla="*/ 0 h 120"/>
                  <a:gd name="T4" fmla="*/ 89 w 104"/>
                  <a:gd name="T5" fmla="*/ 60 h 120"/>
                  <a:gd name="T6" fmla="*/ 75 w 104"/>
                  <a:gd name="T7" fmla="*/ 120 h 120"/>
                  <a:gd name="T8" fmla="*/ 38 w 104"/>
                  <a:gd name="T9" fmla="*/ 69 h 120"/>
                  <a:gd name="T10" fmla="*/ 0 w 104"/>
                  <a:gd name="T11" fmla="*/ 21 h 120"/>
                  <a:gd name="T12" fmla="*/ 52 w 104"/>
                  <a:gd name="T13" fmla="*/ 9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4" h="120">
                    <a:moveTo>
                      <a:pt x="52" y="9"/>
                    </a:moveTo>
                    <a:lnTo>
                      <a:pt x="104" y="0"/>
                    </a:lnTo>
                    <a:lnTo>
                      <a:pt x="89" y="60"/>
                    </a:lnTo>
                    <a:lnTo>
                      <a:pt x="75" y="120"/>
                    </a:lnTo>
                    <a:lnTo>
                      <a:pt x="38" y="69"/>
                    </a:lnTo>
                    <a:lnTo>
                      <a:pt x="0" y="21"/>
                    </a:lnTo>
                    <a:lnTo>
                      <a:pt x="52" y="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59" name="Freeform 67">
                <a:extLst>
                  <a:ext uri="{FF2B5EF4-FFF2-40B4-BE49-F238E27FC236}">
                    <a16:creationId xmlns:a16="http://schemas.microsoft.com/office/drawing/2014/main" xmlns="" id="{E3F84A5C-9EB1-44C9-BE32-3E2CAD36BB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1" y="1018"/>
                <a:ext cx="21" cy="19"/>
              </a:xfrm>
              <a:custGeom>
                <a:avLst/>
                <a:gdLst>
                  <a:gd name="T0" fmla="*/ 21 w 21"/>
                  <a:gd name="T1" fmla="*/ 16 h 19"/>
                  <a:gd name="T2" fmla="*/ 4 w 21"/>
                  <a:gd name="T3" fmla="*/ 19 h 19"/>
                  <a:gd name="T4" fmla="*/ 0 w 21"/>
                  <a:gd name="T5" fmla="*/ 5 h 19"/>
                  <a:gd name="T6" fmla="*/ 19 w 21"/>
                  <a:gd name="T7" fmla="*/ 0 h 19"/>
                  <a:gd name="T8" fmla="*/ 21 w 21"/>
                  <a:gd name="T9" fmla="*/ 16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" h="19">
                    <a:moveTo>
                      <a:pt x="21" y="16"/>
                    </a:moveTo>
                    <a:lnTo>
                      <a:pt x="4" y="19"/>
                    </a:lnTo>
                    <a:lnTo>
                      <a:pt x="0" y="5"/>
                    </a:lnTo>
                    <a:lnTo>
                      <a:pt x="19" y="0"/>
                    </a:lnTo>
                    <a:lnTo>
                      <a:pt x="21" y="16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60" name="Freeform 68">
                <a:extLst>
                  <a:ext uri="{FF2B5EF4-FFF2-40B4-BE49-F238E27FC236}">
                    <a16:creationId xmlns:a16="http://schemas.microsoft.com/office/drawing/2014/main" xmlns="" id="{FDD49EFB-0E81-4536-968B-914050B715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9" y="1049"/>
                <a:ext cx="37" cy="89"/>
              </a:xfrm>
              <a:custGeom>
                <a:avLst/>
                <a:gdLst>
                  <a:gd name="T0" fmla="*/ 37 w 37"/>
                  <a:gd name="T1" fmla="*/ 77 h 89"/>
                  <a:gd name="T2" fmla="*/ 26 w 37"/>
                  <a:gd name="T3" fmla="*/ 89 h 89"/>
                  <a:gd name="T4" fmla="*/ 13 w 37"/>
                  <a:gd name="T5" fmla="*/ 82 h 89"/>
                  <a:gd name="T6" fmla="*/ 0 w 37"/>
                  <a:gd name="T7" fmla="*/ 4 h 89"/>
                  <a:gd name="T8" fmla="*/ 16 w 37"/>
                  <a:gd name="T9" fmla="*/ 0 h 89"/>
                  <a:gd name="T10" fmla="*/ 37 w 37"/>
                  <a:gd name="T11" fmla="*/ 77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7" h="89">
                    <a:moveTo>
                      <a:pt x="37" y="77"/>
                    </a:moveTo>
                    <a:lnTo>
                      <a:pt x="26" y="89"/>
                    </a:lnTo>
                    <a:lnTo>
                      <a:pt x="13" y="82"/>
                    </a:lnTo>
                    <a:lnTo>
                      <a:pt x="0" y="4"/>
                    </a:lnTo>
                    <a:lnTo>
                      <a:pt x="16" y="0"/>
                    </a:lnTo>
                    <a:lnTo>
                      <a:pt x="37" y="77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61" name="Picture 69">
                <a:extLst>
                  <a:ext uri="{FF2B5EF4-FFF2-40B4-BE49-F238E27FC236}">
                    <a16:creationId xmlns:a16="http://schemas.microsoft.com/office/drawing/2014/main" xmlns="" id="{866E4F14-230A-4818-82A2-46B3A21BEE0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2" y="895"/>
                <a:ext cx="355" cy="1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2" name="Picture 70">
                <a:extLst>
                  <a:ext uri="{FF2B5EF4-FFF2-40B4-BE49-F238E27FC236}">
                    <a16:creationId xmlns:a16="http://schemas.microsoft.com/office/drawing/2014/main" xmlns="" id="{B4EBE2EE-B6BD-4F71-B2A1-56410C7455E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53" y="896"/>
                <a:ext cx="53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" name="Picture 71">
                <a:extLst>
                  <a:ext uri="{FF2B5EF4-FFF2-40B4-BE49-F238E27FC236}">
                    <a16:creationId xmlns:a16="http://schemas.microsoft.com/office/drawing/2014/main" xmlns="" id="{1566C3C8-A2FF-43A1-804F-9069847C83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94" y="903"/>
                <a:ext cx="48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" name="Picture 72">
                <a:extLst>
                  <a:ext uri="{FF2B5EF4-FFF2-40B4-BE49-F238E27FC236}">
                    <a16:creationId xmlns:a16="http://schemas.microsoft.com/office/drawing/2014/main" xmlns="" id="{7DBACC67-C66B-43CB-A330-23947433E55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5" y="929"/>
                <a:ext cx="3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5" name="Picture 73">
                <a:extLst>
                  <a:ext uri="{FF2B5EF4-FFF2-40B4-BE49-F238E27FC236}">
                    <a16:creationId xmlns:a16="http://schemas.microsoft.com/office/drawing/2014/main" xmlns="" id="{D9BF6CE1-41C3-469B-A8AD-24E0731824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83" y="945"/>
                <a:ext cx="24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6" name="Picture 74">
                <a:extLst>
                  <a:ext uri="{FF2B5EF4-FFF2-40B4-BE49-F238E27FC236}">
                    <a16:creationId xmlns:a16="http://schemas.microsoft.com/office/drawing/2014/main" xmlns="" id="{88BEBAF2-0314-4DDD-8CA7-051A1E239C9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98" y="914"/>
                <a:ext cx="27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7" name="Picture 75">
                <a:extLst>
                  <a:ext uri="{FF2B5EF4-FFF2-40B4-BE49-F238E27FC236}">
                    <a16:creationId xmlns:a16="http://schemas.microsoft.com/office/drawing/2014/main" xmlns="" id="{A92E8129-B62D-48E5-84F2-CCC3730C86C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896"/>
                <a:ext cx="350" cy="1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8" name="Picture 76">
                <a:extLst>
                  <a:ext uri="{FF2B5EF4-FFF2-40B4-BE49-F238E27FC236}">
                    <a16:creationId xmlns:a16="http://schemas.microsoft.com/office/drawing/2014/main" xmlns="" id="{B3DDA04D-912C-4CDD-B19A-4C45E85C58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38" y="934"/>
                <a:ext cx="185" cy="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9" name="Freeform 77">
                <a:extLst>
                  <a:ext uri="{FF2B5EF4-FFF2-40B4-BE49-F238E27FC236}">
                    <a16:creationId xmlns:a16="http://schemas.microsoft.com/office/drawing/2014/main" xmlns="" id="{AD096643-CF0B-4029-9DC9-FFD290EA81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45" y="689"/>
                <a:ext cx="172" cy="170"/>
              </a:xfrm>
              <a:custGeom>
                <a:avLst/>
                <a:gdLst>
                  <a:gd name="T0" fmla="*/ 154 w 172"/>
                  <a:gd name="T1" fmla="*/ 0 h 170"/>
                  <a:gd name="T2" fmla="*/ 18 w 172"/>
                  <a:gd name="T3" fmla="*/ 2 h 170"/>
                  <a:gd name="T4" fmla="*/ 18 w 172"/>
                  <a:gd name="T5" fmla="*/ 2 h 170"/>
                  <a:gd name="T6" fmla="*/ 11 w 172"/>
                  <a:gd name="T7" fmla="*/ 2 h 170"/>
                  <a:gd name="T8" fmla="*/ 5 w 172"/>
                  <a:gd name="T9" fmla="*/ 5 h 170"/>
                  <a:gd name="T10" fmla="*/ 1 w 172"/>
                  <a:gd name="T11" fmla="*/ 11 h 170"/>
                  <a:gd name="T12" fmla="*/ 0 w 172"/>
                  <a:gd name="T13" fmla="*/ 16 h 170"/>
                  <a:gd name="T14" fmla="*/ 0 w 172"/>
                  <a:gd name="T15" fmla="*/ 154 h 170"/>
                  <a:gd name="T16" fmla="*/ 0 w 172"/>
                  <a:gd name="T17" fmla="*/ 154 h 170"/>
                  <a:gd name="T18" fmla="*/ 1 w 172"/>
                  <a:gd name="T19" fmla="*/ 160 h 170"/>
                  <a:gd name="T20" fmla="*/ 6 w 172"/>
                  <a:gd name="T21" fmla="*/ 165 h 170"/>
                  <a:gd name="T22" fmla="*/ 11 w 172"/>
                  <a:gd name="T23" fmla="*/ 169 h 170"/>
                  <a:gd name="T24" fmla="*/ 19 w 172"/>
                  <a:gd name="T25" fmla="*/ 170 h 170"/>
                  <a:gd name="T26" fmla="*/ 34 w 172"/>
                  <a:gd name="T27" fmla="*/ 170 h 170"/>
                  <a:gd name="T28" fmla="*/ 34 w 172"/>
                  <a:gd name="T29" fmla="*/ 84 h 170"/>
                  <a:gd name="T30" fmla="*/ 34 w 172"/>
                  <a:gd name="T31" fmla="*/ 84 h 170"/>
                  <a:gd name="T32" fmla="*/ 35 w 172"/>
                  <a:gd name="T33" fmla="*/ 76 h 170"/>
                  <a:gd name="T34" fmla="*/ 40 w 172"/>
                  <a:gd name="T35" fmla="*/ 70 h 170"/>
                  <a:gd name="T36" fmla="*/ 47 w 172"/>
                  <a:gd name="T37" fmla="*/ 65 h 170"/>
                  <a:gd name="T38" fmla="*/ 55 w 172"/>
                  <a:gd name="T39" fmla="*/ 63 h 170"/>
                  <a:gd name="T40" fmla="*/ 116 w 172"/>
                  <a:gd name="T41" fmla="*/ 63 h 170"/>
                  <a:gd name="T42" fmla="*/ 116 w 172"/>
                  <a:gd name="T43" fmla="*/ 63 h 170"/>
                  <a:gd name="T44" fmla="*/ 125 w 172"/>
                  <a:gd name="T45" fmla="*/ 65 h 170"/>
                  <a:gd name="T46" fmla="*/ 131 w 172"/>
                  <a:gd name="T47" fmla="*/ 68 h 170"/>
                  <a:gd name="T48" fmla="*/ 136 w 172"/>
                  <a:gd name="T49" fmla="*/ 75 h 170"/>
                  <a:gd name="T50" fmla="*/ 137 w 172"/>
                  <a:gd name="T51" fmla="*/ 83 h 170"/>
                  <a:gd name="T52" fmla="*/ 139 w 172"/>
                  <a:gd name="T53" fmla="*/ 170 h 170"/>
                  <a:gd name="T54" fmla="*/ 154 w 172"/>
                  <a:gd name="T55" fmla="*/ 170 h 170"/>
                  <a:gd name="T56" fmla="*/ 154 w 172"/>
                  <a:gd name="T57" fmla="*/ 170 h 170"/>
                  <a:gd name="T58" fmla="*/ 162 w 172"/>
                  <a:gd name="T59" fmla="*/ 169 h 170"/>
                  <a:gd name="T60" fmla="*/ 167 w 172"/>
                  <a:gd name="T61" fmla="*/ 165 h 170"/>
                  <a:gd name="T62" fmla="*/ 172 w 172"/>
                  <a:gd name="T63" fmla="*/ 160 h 170"/>
                  <a:gd name="T64" fmla="*/ 172 w 172"/>
                  <a:gd name="T65" fmla="*/ 154 h 170"/>
                  <a:gd name="T66" fmla="*/ 172 w 172"/>
                  <a:gd name="T67" fmla="*/ 16 h 170"/>
                  <a:gd name="T68" fmla="*/ 172 w 172"/>
                  <a:gd name="T69" fmla="*/ 16 h 170"/>
                  <a:gd name="T70" fmla="*/ 170 w 172"/>
                  <a:gd name="T71" fmla="*/ 10 h 170"/>
                  <a:gd name="T72" fmla="*/ 167 w 172"/>
                  <a:gd name="T73" fmla="*/ 5 h 170"/>
                  <a:gd name="T74" fmla="*/ 160 w 172"/>
                  <a:gd name="T75" fmla="*/ 2 h 170"/>
                  <a:gd name="T76" fmla="*/ 154 w 172"/>
                  <a:gd name="T77" fmla="*/ 0 h 170"/>
                  <a:gd name="T78" fmla="*/ 154 w 172"/>
                  <a:gd name="T79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2" h="170">
                    <a:moveTo>
                      <a:pt x="154" y="0"/>
                    </a:moveTo>
                    <a:lnTo>
                      <a:pt x="18" y="2"/>
                    </a:lnTo>
                    <a:lnTo>
                      <a:pt x="18" y="2"/>
                    </a:lnTo>
                    <a:lnTo>
                      <a:pt x="11" y="2"/>
                    </a:lnTo>
                    <a:lnTo>
                      <a:pt x="5" y="5"/>
                    </a:lnTo>
                    <a:lnTo>
                      <a:pt x="1" y="11"/>
                    </a:lnTo>
                    <a:lnTo>
                      <a:pt x="0" y="16"/>
                    </a:lnTo>
                    <a:lnTo>
                      <a:pt x="0" y="154"/>
                    </a:lnTo>
                    <a:lnTo>
                      <a:pt x="0" y="154"/>
                    </a:lnTo>
                    <a:lnTo>
                      <a:pt x="1" y="160"/>
                    </a:lnTo>
                    <a:lnTo>
                      <a:pt x="6" y="165"/>
                    </a:lnTo>
                    <a:lnTo>
                      <a:pt x="11" y="169"/>
                    </a:lnTo>
                    <a:lnTo>
                      <a:pt x="19" y="170"/>
                    </a:lnTo>
                    <a:lnTo>
                      <a:pt x="34" y="170"/>
                    </a:lnTo>
                    <a:lnTo>
                      <a:pt x="34" y="84"/>
                    </a:lnTo>
                    <a:lnTo>
                      <a:pt x="34" y="84"/>
                    </a:lnTo>
                    <a:lnTo>
                      <a:pt x="35" y="76"/>
                    </a:lnTo>
                    <a:lnTo>
                      <a:pt x="40" y="70"/>
                    </a:lnTo>
                    <a:lnTo>
                      <a:pt x="47" y="65"/>
                    </a:lnTo>
                    <a:lnTo>
                      <a:pt x="55" y="63"/>
                    </a:lnTo>
                    <a:lnTo>
                      <a:pt x="116" y="63"/>
                    </a:lnTo>
                    <a:lnTo>
                      <a:pt x="116" y="63"/>
                    </a:lnTo>
                    <a:lnTo>
                      <a:pt x="125" y="65"/>
                    </a:lnTo>
                    <a:lnTo>
                      <a:pt x="131" y="68"/>
                    </a:lnTo>
                    <a:lnTo>
                      <a:pt x="136" y="75"/>
                    </a:lnTo>
                    <a:lnTo>
                      <a:pt x="137" y="83"/>
                    </a:lnTo>
                    <a:lnTo>
                      <a:pt x="139" y="170"/>
                    </a:lnTo>
                    <a:lnTo>
                      <a:pt x="154" y="170"/>
                    </a:lnTo>
                    <a:lnTo>
                      <a:pt x="154" y="170"/>
                    </a:lnTo>
                    <a:lnTo>
                      <a:pt x="162" y="169"/>
                    </a:lnTo>
                    <a:lnTo>
                      <a:pt x="167" y="165"/>
                    </a:lnTo>
                    <a:lnTo>
                      <a:pt x="172" y="160"/>
                    </a:lnTo>
                    <a:lnTo>
                      <a:pt x="172" y="154"/>
                    </a:lnTo>
                    <a:lnTo>
                      <a:pt x="172" y="16"/>
                    </a:lnTo>
                    <a:lnTo>
                      <a:pt x="172" y="16"/>
                    </a:lnTo>
                    <a:lnTo>
                      <a:pt x="170" y="10"/>
                    </a:lnTo>
                    <a:lnTo>
                      <a:pt x="167" y="5"/>
                    </a:lnTo>
                    <a:lnTo>
                      <a:pt x="160" y="2"/>
                    </a:lnTo>
                    <a:lnTo>
                      <a:pt x="154" y="0"/>
                    </a:lnTo>
                    <a:lnTo>
                      <a:pt x="154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0" name="Freeform 78">
                <a:extLst>
                  <a:ext uri="{FF2B5EF4-FFF2-40B4-BE49-F238E27FC236}">
                    <a16:creationId xmlns:a16="http://schemas.microsoft.com/office/drawing/2014/main" xmlns="" id="{F298DC3B-6357-45BF-AB1F-B332CC842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7" y="605"/>
                <a:ext cx="86" cy="73"/>
              </a:xfrm>
              <a:custGeom>
                <a:avLst/>
                <a:gdLst>
                  <a:gd name="T0" fmla="*/ 86 w 86"/>
                  <a:gd name="T1" fmla="*/ 35 h 73"/>
                  <a:gd name="T2" fmla="*/ 86 w 86"/>
                  <a:gd name="T3" fmla="*/ 35 h 73"/>
                  <a:gd name="T4" fmla="*/ 86 w 86"/>
                  <a:gd name="T5" fmla="*/ 44 h 73"/>
                  <a:gd name="T6" fmla="*/ 83 w 86"/>
                  <a:gd name="T7" fmla="*/ 50 h 73"/>
                  <a:gd name="T8" fmla="*/ 79 w 86"/>
                  <a:gd name="T9" fmla="*/ 57 h 73"/>
                  <a:gd name="T10" fmla="*/ 73 w 86"/>
                  <a:gd name="T11" fmla="*/ 61 h 73"/>
                  <a:gd name="T12" fmla="*/ 68 w 86"/>
                  <a:gd name="T13" fmla="*/ 66 h 73"/>
                  <a:gd name="T14" fmla="*/ 60 w 86"/>
                  <a:gd name="T15" fmla="*/ 69 h 73"/>
                  <a:gd name="T16" fmla="*/ 52 w 86"/>
                  <a:gd name="T17" fmla="*/ 73 h 73"/>
                  <a:gd name="T18" fmla="*/ 44 w 86"/>
                  <a:gd name="T19" fmla="*/ 73 h 73"/>
                  <a:gd name="T20" fmla="*/ 44 w 86"/>
                  <a:gd name="T21" fmla="*/ 73 h 73"/>
                  <a:gd name="T22" fmla="*/ 34 w 86"/>
                  <a:gd name="T23" fmla="*/ 73 h 73"/>
                  <a:gd name="T24" fmla="*/ 26 w 86"/>
                  <a:gd name="T25" fmla="*/ 69 h 73"/>
                  <a:gd name="T26" fmla="*/ 19 w 86"/>
                  <a:gd name="T27" fmla="*/ 66 h 73"/>
                  <a:gd name="T28" fmla="*/ 13 w 86"/>
                  <a:gd name="T29" fmla="*/ 63 h 73"/>
                  <a:gd name="T30" fmla="*/ 8 w 86"/>
                  <a:gd name="T31" fmla="*/ 57 h 73"/>
                  <a:gd name="T32" fmla="*/ 3 w 86"/>
                  <a:gd name="T33" fmla="*/ 50 h 73"/>
                  <a:gd name="T34" fmla="*/ 2 w 86"/>
                  <a:gd name="T35" fmla="*/ 44 h 73"/>
                  <a:gd name="T36" fmla="*/ 0 w 86"/>
                  <a:gd name="T37" fmla="*/ 37 h 73"/>
                  <a:gd name="T38" fmla="*/ 0 w 86"/>
                  <a:gd name="T39" fmla="*/ 37 h 73"/>
                  <a:gd name="T40" fmla="*/ 2 w 86"/>
                  <a:gd name="T41" fmla="*/ 29 h 73"/>
                  <a:gd name="T42" fmla="*/ 3 w 86"/>
                  <a:gd name="T43" fmla="*/ 23 h 73"/>
                  <a:gd name="T44" fmla="*/ 8 w 86"/>
                  <a:gd name="T45" fmla="*/ 16 h 73"/>
                  <a:gd name="T46" fmla="*/ 13 w 86"/>
                  <a:gd name="T47" fmla="*/ 11 h 73"/>
                  <a:gd name="T48" fmla="*/ 19 w 86"/>
                  <a:gd name="T49" fmla="*/ 6 h 73"/>
                  <a:gd name="T50" fmla="*/ 26 w 86"/>
                  <a:gd name="T51" fmla="*/ 3 h 73"/>
                  <a:gd name="T52" fmla="*/ 34 w 86"/>
                  <a:gd name="T53" fmla="*/ 1 h 73"/>
                  <a:gd name="T54" fmla="*/ 44 w 86"/>
                  <a:gd name="T55" fmla="*/ 0 h 73"/>
                  <a:gd name="T56" fmla="*/ 44 w 86"/>
                  <a:gd name="T57" fmla="*/ 0 h 73"/>
                  <a:gd name="T58" fmla="*/ 52 w 86"/>
                  <a:gd name="T59" fmla="*/ 0 h 73"/>
                  <a:gd name="T60" fmla="*/ 60 w 86"/>
                  <a:gd name="T61" fmla="*/ 3 h 73"/>
                  <a:gd name="T62" fmla="*/ 66 w 86"/>
                  <a:gd name="T63" fmla="*/ 6 h 73"/>
                  <a:gd name="T64" fmla="*/ 73 w 86"/>
                  <a:gd name="T65" fmla="*/ 11 h 73"/>
                  <a:gd name="T66" fmla="*/ 79 w 86"/>
                  <a:gd name="T67" fmla="*/ 16 h 73"/>
                  <a:gd name="T68" fmla="*/ 83 w 86"/>
                  <a:gd name="T69" fmla="*/ 23 h 73"/>
                  <a:gd name="T70" fmla="*/ 86 w 86"/>
                  <a:gd name="T71" fmla="*/ 29 h 73"/>
                  <a:gd name="T72" fmla="*/ 86 w 86"/>
                  <a:gd name="T73" fmla="*/ 35 h 73"/>
                  <a:gd name="T74" fmla="*/ 86 w 86"/>
                  <a:gd name="T75" fmla="*/ 35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6" h="73">
                    <a:moveTo>
                      <a:pt x="86" y="35"/>
                    </a:moveTo>
                    <a:lnTo>
                      <a:pt x="86" y="35"/>
                    </a:lnTo>
                    <a:lnTo>
                      <a:pt x="86" y="44"/>
                    </a:lnTo>
                    <a:lnTo>
                      <a:pt x="83" y="50"/>
                    </a:lnTo>
                    <a:lnTo>
                      <a:pt x="79" y="57"/>
                    </a:lnTo>
                    <a:lnTo>
                      <a:pt x="73" y="61"/>
                    </a:lnTo>
                    <a:lnTo>
                      <a:pt x="68" y="66"/>
                    </a:lnTo>
                    <a:lnTo>
                      <a:pt x="60" y="69"/>
                    </a:lnTo>
                    <a:lnTo>
                      <a:pt x="52" y="73"/>
                    </a:lnTo>
                    <a:lnTo>
                      <a:pt x="44" y="73"/>
                    </a:lnTo>
                    <a:lnTo>
                      <a:pt x="44" y="73"/>
                    </a:lnTo>
                    <a:lnTo>
                      <a:pt x="34" y="73"/>
                    </a:lnTo>
                    <a:lnTo>
                      <a:pt x="26" y="69"/>
                    </a:lnTo>
                    <a:lnTo>
                      <a:pt x="19" y="66"/>
                    </a:lnTo>
                    <a:lnTo>
                      <a:pt x="13" y="63"/>
                    </a:lnTo>
                    <a:lnTo>
                      <a:pt x="8" y="57"/>
                    </a:lnTo>
                    <a:lnTo>
                      <a:pt x="3" y="50"/>
                    </a:lnTo>
                    <a:lnTo>
                      <a:pt x="2" y="44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2" y="29"/>
                    </a:lnTo>
                    <a:lnTo>
                      <a:pt x="3" y="23"/>
                    </a:lnTo>
                    <a:lnTo>
                      <a:pt x="8" y="16"/>
                    </a:lnTo>
                    <a:lnTo>
                      <a:pt x="13" y="11"/>
                    </a:lnTo>
                    <a:lnTo>
                      <a:pt x="19" y="6"/>
                    </a:lnTo>
                    <a:lnTo>
                      <a:pt x="26" y="3"/>
                    </a:lnTo>
                    <a:lnTo>
                      <a:pt x="34" y="1"/>
                    </a:lnTo>
                    <a:lnTo>
                      <a:pt x="44" y="0"/>
                    </a:lnTo>
                    <a:lnTo>
                      <a:pt x="44" y="0"/>
                    </a:lnTo>
                    <a:lnTo>
                      <a:pt x="52" y="0"/>
                    </a:lnTo>
                    <a:lnTo>
                      <a:pt x="60" y="3"/>
                    </a:lnTo>
                    <a:lnTo>
                      <a:pt x="66" y="6"/>
                    </a:lnTo>
                    <a:lnTo>
                      <a:pt x="73" y="11"/>
                    </a:lnTo>
                    <a:lnTo>
                      <a:pt x="79" y="16"/>
                    </a:lnTo>
                    <a:lnTo>
                      <a:pt x="83" y="23"/>
                    </a:lnTo>
                    <a:lnTo>
                      <a:pt x="86" y="29"/>
                    </a:lnTo>
                    <a:lnTo>
                      <a:pt x="86" y="35"/>
                    </a:lnTo>
                    <a:lnTo>
                      <a:pt x="86" y="3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1" name="Freeform 79">
                <a:extLst>
                  <a:ext uri="{FF2B5EF4-FFF2-40B4-BE49-F238E27FC236}">
                    <a16:creationId xmlns:a16="http://schemas.microsoft.com/office/drawing/2014/main" xmlns="" id="{940ED160-F093-4AA0-9C51-AFC3E6329BE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80" y="743"/>
                <a:ext cx="102" cy="255"/>
              </a:xfrm>
              <a:custGeom>
                <a:avLst/>
                <a:gdLst>
                  <a:gd name="T0" fmla="*/ 81 w 102"/>
                  <a:gd name="T1" fmla="*/ 0 h 255"/>
                  <a:gd name="T2" fmla="*/ 20 w 102"/>
                  <a:gd name="T3" fmla="*/ 0 h 255"/>
                  <a:gd name="T4" fmla="*/ 20 w 102"/>
                  <a:gd name="T5" fmla="*/ 0 h 255"/>
                  <a:gd name="T6" fmla="*/ 12 w 102"/>
                  <a:gd name="T7" fmla="*/ 1 h 255"/>
                  <a:gd name="T8" fmla="*/ 5 w 102"/>
                  <a:gd name="T9" fmla="*/ 6 h 255"/>
                  <a:gd name="T10" fmla="*/ 2 w 102"/>
                  <a:gd name="T11" fmla="*/ 12 h 255"/>
                  <a:gd name="T12" fmla="*/ 0 w 102"/>
                  <a:gd name="T13" fmla="*/ 19 h 255"/>
                  <a:gd name="T14" fmla="*/ 2 w 102"/>
                  <a:gd name="T15" fmla="*/ 236 h 255"/>
                  <a:gd name="T16" fmla="*/ 2 w 102"/>
                  <a:gd name="T17" fmla="*/ 236 h 255"/>
                  <a:gd name="T18" fmla="*/ 4 w 102"/>
                  <a:gd name="T19" fmla="*/ 244 h 255"/>
                  <a:gd name="T20" fmla="*/ 7 w 102"/>
                  <a:gd name="T21" fmla="*/ 251 h 255"/>
                  <a:gd name="T22" fmla="*/ 13 w 102"/>
                  <a:gd name="T23" fmla="*/ 254 h 255"/>
                  <a:gd name="T24" fmla="*/ 22 w 102"/>
                  <a:gd name="T25" fmla="*/ 255 h 255"/>
                  <a:gd name="T26" fmla="*/ 51 w 102"/>
                  <a:gd name="T27" fmla="*/ 255 h 255"/>
                  <a:gd name="T28" fmla="*/ 51 w 102"/>
                  <a:gd name="T29" fmla="*/ 100 h 255"/>
                  <a:gd name="T30" fmla="*/ 52 w 102"/>
                  <a:gd name="T31" fmla="*/ 100 h 255"/>
                  <a:gd name="T32" fmla="*/ 54 w 102"/>
                  <a:gd name="T33" fmla="*/ 255 h 255"/>
                  <a:gd name="T34" fmla="*/ 83 w 102"/>
                  <a:gd name="T35" fmla="*/ 255 h 255"/>
                  <a:gd name="T36" fmla="*/ 83 w 102"/>
                  <a:gd name="T37" fmla="*/ 255 h 255"/>
                  <a:gd name="T38" fmla="*/ 91 w 102"/>
                  <a:gd name="T39" fmla="*/ 254 h 255"/>
                  <a:gd name="T40" fmla="*/ 98 w 102"/>
                  <a:gd name="T41" fmla="*/ 249 h 255"/>
                  <a:gd name="T42" fmla="*/ 101 w 102"/>
                  <a:gd name="T43" fmla="*/ 242 h 255"/>
                  <a:gd name="T44" fmla="*/ 102 w 102"/>
                  <a:gd name="T45" fmla="*/ 236 h 255"/>
                  <a:gd name="T46" fmla="*/ 101 w 102"/>
                  <a:gd name="T47" fmla="*/ 19 h 255"/>
                  <a:gd name="T48" fmla="*/ 101 w 102"/>
                  <a:gd name="T49" fmla="*/ 19 h 255"/>
                  <a:gd name="T50" fmla="*/ 99 w 102"/>
                  <a:gd name="T51" fmla="*/ 11 h 255"/>
                  <a:gd name="T52" fmla="*/ 96 w 102"/>
                  <a:gd name="T53" fmla="*/ 4 h 255"/>
                  <a:gd name="T54" fmla="*/ 90 w 102"/>
                  <a:gd name="T55" fmla="*/ 1 h 255"/>
                  <a:gd name="T56" fmla="*/ 81 w 102"/>
                  <a:gd name="T57" fmla="*/ 0 h 255"/>
                  <a:gd name="T58" fmla="*/ 81 w 102"/>
                  <a:gd name="T59" fmla="*/ 0 h 2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2" h="255">
                    <a:moveTo>
                      <a:pt x="81" y="0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12" y="1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2" y="236"/>
                    </a:lnTo>
                    <a:lnTo>
                      <a:pt x="2" y="236"/>
                    </a:lnTo>
                    <a:lnTo>
                      <a:pt x="4" y="244"/>
                    </a:lnTo>
                    <a:lnTo>
                      <a:pt x="7" y="251"/>
                    </a:lnTo>
                    <a:lnTo>
                      <a:pt x="13" y="254"/>
                    </a:lnTo>
                    <a:lnTo>
                      <a:pt x="22" y="255"/>
                    </a:lnTo>
                    <a:lnTo>
                      <a:pt x="51" y="255"/>
                    </a:lnTo>
                    <a:lnTo>
                      <a:pt x="51" y="100"/>
                    </a:lnTo>
                    <a:lnTo>
                      <a:pt x="52" y="100"/>
                    </a:lnTo>
                    <a:lnTo>
                      <a:pt x="54" y="255"/>
                    </a:lnTo>
                    <a:lnTo>
                      <a:pt x="83" y="255"/>
                    </a:lnTo>
                    <a:lnTo>
                      <a:pt x="83" y="255"/>
                    </a:lnTo>
                    <a:lnTo>
                      <a:pt x="91" y="254"/>
                    </a:lnTo>
                    <a:lnTo>
                      <a:pt x="98" y="249"/>
                    </a:lnTo>
                    <a:lnTo>
                      <a:pt x="101" y="242"/>
                    </a:lnTo>
                    <a:lnTo>
                      <a:pt x="102" y="236"/>
                    </a:lnTo>
                    <a:lnTo>
                      <a:pt x="101" y="19"/>
                    </a:lnTo>
                    <a:lnTo>
                      <a:pt x="101" y="19"/>
                    </a:lnTo>
                    <a:lnTo>
                      <a:pt x="99" y="11"/>
                    </a:lnTo>
                    <a:lnTo>
                      <a:pt x="96" y="4"/>
                    </a:lnTo>
                    <a:lnTo>
                      <a:pt x="90" y="1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2" name="Freeform 80">
                <a:extLst>
                  <a:ext uri="{FF2B5EF4-FFF2-40B4-BE49-F238E27FC236}">
                    <a16:creationId xmlns:a16="http://schemas.microsoft.com/office/drawing/2014/main" xmlns="" id="{36B8D2E1-BE6E-404C-BA13-8C13EDA098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793" y="689"/>
                <a:ext cx="73" cy="88"/>
              </a:xfrm>
              <a:custGeom>
                <a:avLst/>
                <a:gdLst>
                  <a:gd name="T0" fmla="*/ 38 w 73"/>
                  <a:gd name="T1" fmla="*/ 0 h 88"/>
                  <a:gd name="T2" fmla="*/ 73 w 73"/>
                  <a:gd name="T3" fmla="*/ 0 h 88"/>
                  <a:gd name="T4" fmla="*/ 55 w 73"/>
                  <a:gd name="T5" fmla="*/ 44 h 88"/>
                  <a:gd name="T6" fmla="*/ 38 w 73"/>
                  <a:gd name="T7" fmla="*/ 88 h 88"/>
                  <a:gd name="T8" fmla="*/ 20 w 73"/>
                  <a:gd name="T9" fmla="*/ 44 h 88"/>
                  <a:gd name="T10" fmla="*/ 0 w 73"/>
                  <a:gd name="T11" fmla="*/ 2 h 88"/>
                  <a:gd name="T12" fmla="*/ 38 w 73"/>
                  <a:gd name="T13" fmla="*/ 0 h 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3" h="88">
                    <a:moveTo>
                      <a:pt x="38" y="0"/>
                    </a:moveTo>
                    <a:lnTo>
                      <a:pt x="73" y="0"/>
                    </a:lnTo>
                    <a:lnTo>
                      <a:pt x="55" y="44"/>
                    </a:lnTo>
                    <a:lnTo>
                      <a:pt x="38" y="88"/>
                    </a:lnTo>
                    <a:lnTo>
                      <a:pt x="20" y="44"/>
                    </a:lnTo>
                    <a:lnTo>
                      <a:pt x="0" y="2"/>
                    </a:lnTo>
                    <a:lnTo>
                      <a:pt x="38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3" name="Freeform 81">
                <a:extLst>
                  <a:ext uri="{FF2B5EF4-FFF2-40B4-BE49-F238E27FC236}">
                    <a16:creationId xmlns:a16="http://schemas.microsoft.com/office/drawing/2014/main" xmlns="" id="{A691A78B-3706-4B5D-B6AF-C9C5787E9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689"/>
                <a:ext cx="14" cy="13"/>
              </a:xfrm>
              <a:custGeom>
                <a:avLst/>
                <a:gdLst>
                  <a:gd name="T0" fmla="*/ 13 w 14"/>
                  <a:gd name="T1" fmla="*/ 13 h 13"/>
                  <a:gd name="T2" fmla="*/ 1 w 14"/>
                  <a:gd name="T3" fmla="*/ 13 h 13"/>
                  <a:gd name="T4" fmla="*/ 0 w 14"/>
                  <a:gd name="T5" fmla="*/ 0 h 13"/>
                  <a:gd name="T6" fmla="*/ 14 w 14"/>
                  <a:gd name="T7" fmla="*/ 0 h 13"/>
                  <a:gd name="T8" fmla="*/ 13 w 14"/>
                  <a:gd name="T9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4" h="13">
                    <a:moveTo>
                      <a:pt x="13" y="13"/>
                    </a:moveTo>
                    <a:lnTo>
                      <a:pt x="1" y="13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3" y="13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74" name="Freeform 82">
                <a:extLst>
                  <a:ext uri="{FF2B5EF4-FFF2-40B4-BE49-F238E27FC236}">
                    <a16:creationId xmlns:a16="http://schemas.microsoft.com/office/drawing/2014/main" xmlns="" id="{B58C0360-38D6-4F62-A899-E94746C94D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23" y="715"/>
                <a:ext cx="17" cy="70"/>
              </a:xfrm>
              <a:custGeom>
                <a:avLst/>
                <a:gdLst>
                  <a:gd name="T0" fmla="*/ 17 w 17"/>
                  <a:gd name="T1" fmla="*/ 62 h 70"/>
                  <a:gd name="T2" fmla="*/ 8 w 17"/>
                  <a:gd name="T3" fmla="*/ 70 h 70"/>
                  <a:gd name="T4" fmla="*/ 0 w 17"/>
                  <a:gd name="T5" fmla="*/ 62 h 70"/>
                  <a:gd name="T6" fmla="*/ 1 w 17"/>
                  <a:gd name="T7" fmla="*/ 0 h 70"/>
                  <a:gd name="T8" fmla="*/ 14 w 17"/>
                  <a:gd name="T9" fmla="*/ 0 h 70"/>
                  <a:gd name="T10" fmla="*/ 17 w 17"/>
                  <a:gd name="T11" fmla="*/ 62 h 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70">
                    <a:moveTo>
                      <a:pt x="17" y="62"/>
                    </a:moveTo>
                    <a:lnTo>
                      <a:pt x="8" y="70"/>
                    </a:lnTo>
                    <a:lnTo>
                      <a:pt x="0" y="62"/>
                    </a:lnTo>
                    <a:lnTo>
                      <a:pt x="1" y="0"/>
                    </a:lnTo>
                    <a:lnTo>
                      <a:pt x="14" y="0"/>
                    </a:lnTo>
                    <a:lnTo>
                      <a:pt x="17" y="62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75" name="Picture 83">
                <a:extLst>
                  <a:ext uri="{FF2B5EF4-FFF2-40B4-BE49-F238E27FC236}">
                    <a16:creationId xmlns:a16="http://schemas.microsoft.com/office/drawing/2014/main" xmlns="" id="{F7924DA5-29BA-40A7-A51C-8EA676EAA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66" y="778"/>
                <a:ext cx="316" cy="1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6" name="Picture 84">
                <a:extLst>
                  <a:ext uri="{FF2B5EF4-FFF2-40B4-BE49-F238E27FC236}">
                    <a16:creationId xmlns:a16="http://schemas.microsoft.com/office/drawing/2014/main" xmlns="" id="{AC18BB2A-E7C8-42B1-9EE2-93EDEE81443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0" y="778"/>
                <a:ext cx="58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7" name="Picture 85">
                <a:extLst>
                  <a:ext uri="{FF2B5EF4-FFF2-40B4-BE49-F238E27FC236}">
                    <a16:creationId xmlns:a16="http://schemas.microsoft.com/office/drawing/2014/main" xmlns="" id="{F8DAB0D0-2BF9-4B29-AF3A-DC53AF205A6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96" y="807"/>
                <a:ext cx="59" cy="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8" name="Picture 86">
                <a:extLst>
                  <a:ext uri="{FF2B5EF4-FFF2-40B4-BE49-F238E27FC236}">
                    <a16:creationId xmlns:a16="http://schemas.microsoft.com/office/drawing/2014/main" xmlns="" id="{4AF72029-272F-457E-83AA-977628BEC5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8" y="934"/>
                <a:ext cx="39" cy="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9" name="Picture 87">
                <a:extLst>
                  <a:ext uri="{FF2B5EF4-FFF2-40B4-BE49-F238E27FC236}">
                    <a16:creationId xmlns:a16="http://schemas.microsoft.com/office/drawing/2014/main" xmlns="" id="{D2599543-90F1-4DDC-9EAF-6DA15A4B7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9" y="807"/>
                <a:ext cx="282" cy="12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0" name="Picture 88">
                <a:extLst>
                  <a:ext uri="{FF2B5EF4-FFF2-40B4-BE49-F238E27FC236}">
                    <a16:creationId xmlns:a16="http://schemas.microsoft.com/office/drawing/2014/main" xmlns="" id="{5761FB8D-0EC7-45E4-9E6F-B248F2DAE3C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50" y="791"/>
                <a:ext cx="336" cy="1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1" name="Picture 89">
                <a:extLst>
                  <a:ext uri="{FF2B5EF4-FFF2-40B4-BE49-F238E27FC236}">
                    <a16:creationId xmlns:a16="http://schemas.microsoft.com/office/drawing/2014/main" xmlns="" id="{EBAF5893-C61A-449E-9392-E9DE9027385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31" y="815"/>
                <a:ext cx="180" cy="9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82" name="Freeform 90">
                <a:extLst>
                  <a:ext uri="{FF2B5EF4-FFF2-40B4-BE49-F238E27FC236}">
                    <a16:creationId xmlns:a16="http://schemas.microsoft.com/office/drawing/2014/main" xmlns="" id="{97C3C4A2-5E25-4872-8A35-20185B6242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59" y="581"/>
                <a:ext cx="176" cy="173"/>
              </a:xfrm>
              <a:custGeom>
                <a:avLst/>
                <a:gdLst>
                  <a:gd name="T0" fmla="*/ 160 w 176"/>
                  <a:gd name="T1" fmla="*/ 16 h 173"/>
                  <a:gd name="T2" fmla="*/ 35 w 176"/>
                  <a:gd name="T3" fmla="*/ 0 h 173"/>
                  <a:gd name="T4" fmla="*/ 35 w 176"/>
                  <a:gd name="T5" fmla="*/ 0 h 173"/>
                  <a:gd name="T6" fmla="*/ 29 w 176"/>
                  <a:gd name="T7" fmla="*/ 0 h 173"/>
                  <a:gd name="T8" fmla="*/ 22 w 176"/>
                  <a:gd name="T9" fmla="*/ 3 h 173"/>
                  <a:gd name="T10" fmla="*/ 18 w 176"/>
                  <a:gd name="T11" fmla="*/ 6 h 173"/>
                  <a:gd name="T12" fmla="*/ 16 w 176"/>
                  <a:gd name="T13" fmla="*/ 11 h 173"/>
                  <a:gd name="T14" fmla="*/ 0 w 176"/>
                  <a:gd name="T15" fmla="*/ 140 h 173"/>
                  <a:gd name="T16" fmla="*/ 0 w 176"/>
                  <a:gd name="T17" fmla="*/ 140 h 173"/>
                  <a:gd name="T18" fmla="*/ 0 w 176"/>
                  <a:gd name="T19" fmla="*/ 145 h 173"/>
                  <a:gd name="T20" fmla="*/ 3 w 176"/>
                  <a:gd name="T21" fmla="*/ 152 h 173"/>
                  <a:gd name="T22" fmla="*/ 8 w 176"/>
                  <a:gd name="T23" fmla="*/ 155 h 173"/>
                  <a:gd name="T24" fmla="*/ 14 w 176"/>
                  <a:gd name="T25" fmla="*/ 157 h 173"/>
                  <a:gd name="T26" fmla="*/ 29 w 176"/>
                  <a:gd name="T27" fmla="*/ 158 h 173"/>
                  <a:gd name="T28" fmla="*/ 39 w 176"/>
                  <a:gd name="T29" fmla="*/ 79 h 173"/>
                  <a:gd name="T30" fmla="*/ 39 w 176"/>
                  <a:gd name="T31" fmla="*/ 79 h 173"/>
                  <a:gd name="T32" fmla="*/ 42 w 176"/>
                  <a:gd name="T33" fmla="*/ 71 h 173"/>
                  <a:gd name="T34" fmla="*/ 47 w 176"/>
                  <a:gd name="T35" fmla="*/ 66 h 173"/>
                  <a:gd name="T36" fmla="*/ 53 w 176"/>
                  <a:gd name="T37" fmla="*/ 63 h 173"/>
                  <a:gd name="T38" fmla="*/ 61 w 176"/>
                  <a:gd name="T39" fmla="*/ 63 h 173"/>
                  <a:gd name="T40" fmla="*/ 118 w 176"/>
                  <a:gd name="T41" fmla="*/ 69 h 173"/>
                  <a:gd name="T42" fmla="*/ 118 w 176"/>
                  <a:gd name="T43" fmla="*/ 69 h 173"/>
                  <a:gd name="T44" fmla="*/ 126 w 176"/>
                  <a:gd name="T45" fmla="*/ 72 h 173"/>
                  <a:gd name="T46" fmla="*/ 133 w 176"/>
                  <a:gd name="T47" fmla="*/ 77 h 173"/>
                  <a:gd name="T48" fmla="*/ 136 w 176"/>
                  <a:gd name="T49" fmla="*/ 84 h 173"/>
                  <a:gd name="T50" fmla="*/ 136 w 176"/>
                  <a:gd name="T51" fmla="*/ 90 h 173"/>
                  <a:gd name="T52" fmla="*/ 126 w 176"/>
                  <a:gd name="T53" fmla="*/ 171 h 173"/>
                  <a:gd name="T54" fmla="*/ 141 w 176"/>
                  <a:gd name="T55" fmla="*/ 173 h 173"/>
                  <a:gd name="T56" fmla="*/ 141 w 176"/>
                  <a:gd name="T57" fmla="*/ 173 h 173"/>
                  <a:gd name="T58" fmla="*/ 147 w 176"/>
                  <a:gd name="T59" fmla="*/ 173 h 173"/>
                  <a:gd name="T60" fmla="*/ 152 w 176"/>
                  <a:gd name="T61" fmla="*/ 171 h 173"/>
                  <a:gd name="T62" fmla="*/ 157 w 176"/>
                  <a:gd name="T63" fmla="*/ 166 h 173"/>
                  <a:gd name="T64" fmla="*/ 159 w 176"/>
                  <a:gd name="T65" fmla="*/ 162 h 173"/>
                  <a:gd name="T66" fmla="*/ 176 w 176"/>
                  <a:gd name="T67" fmla="*/ 32 h 173"/>
                  <a:gd name="T68" fmla="*/ 176 w 176"/>
                  <a:gd name="T69" fmla="*/ 32 h 173"/>
                  <a:gd name="T70" fmla="*/ 175 w 176"/>
                  <a:gd name="T71" fmla="*/ 27 h 173"/>
                  <a:gd name="T72" fmla="*/ 171 w 176"/>
                  <a:gd name="T73" fmla="*/ 22 h 173"/>
                  <a:gd name="T74" fmla="*/ 167 w 176"/>
                  <a:gd name="T75" fmla="*/ 17 h 173"/>
                  <a:gd name="T76" fmla="*/ 160 w 176"/>
                  <a:gd name="T77" fmla="*/ 16 h 173"/>
                  <a:gd name="T78" fmla="*/ 160 w 176"/>
                  <a:gd name="T79" fmla="*/ 1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76" h="173">
                    <a:moveTo>
                      <a:pt x="160" y="16"/>
                    </a:moveTo>
                    <a:lnTo>
                      <a:pt x="35" y="0"/>
                    </a:lnTo>
                    <a:lnTo>
                      <a:pt x="35" y="0"/>
                    </a:lnTo>
                    <a:lnTo>
                      <a:pt x="29" y="0"/>
                    </a:lnTo>
                    <a:lnTo>
                      <a:pt x="22" y="3"/>
                    </a:lnTo>
                    <a:lnTo>
                      <a:pt x="18" y="6"/>
                    </a:lnTo>
                    <a:lnTo>
                      <a:pt x="16" y="11"/>
                    </a:lnTo>
                    <a:lnTo>
                      <a:pt x="0" y="140"/>
                    </a:lnTo>
                    <a:lnTo>
                      <a:pt x="0" y="140"/>
                    </a:lnTo>
                    <a:lnTo>
                      <a:pt x="0" y="145"/>
                    </a:lnTo>
                    <a:lnTo>
                      <a:pt x="3" y="152"/>
                    </a:lnTo>
                    <a:lnTo>
                      <a:pt x="8" y="155"/>
                    </a:lnTo>
                    <a:lnTo>
                      <a:pt x="14" y="157"/>
                    </a:lnTo>
                    <a:lnTo>
                      <a:pt x="29" y="158"/>
                    </a:lnTo>
                    <a:lnTo>
                      <a:pt x="39" y="79"/>
                    </a:lnTo>
                    <a:lnTo>
                      <a:pt x="39" y="79"/>
                    </a:lnTo>
                    <a:lnTo>
                      <a:pt x="42" y="71"/>
                    </a:lnTo>
                    <a:lnTo>
                      <a:pt x="47" y="66"/>
                    </a:lnTo>
                    <a:lnTo>
                      <a:pt x="53" y="63"/>
                    </a:lnTo>
                    <a:lnTo>
                      <a:pt x="61" y="63"/>
                    </a:lnTo>
                    <a:lnTo>
                      <a:pt x="118" y="69"/>
                    </a:lnTo>
                    <a:lnTo>
                      <a:pt x="118" y="69"/>
                    </a:lnTo>
                    <a:lnTo>
                      <a:pt x="126" y="72"/>
                    </a:lnTo>
                    <a:lnTo>
                      <a:pt x="133" y="77"/>
                    </a:lnTo>
                    <a:lnTo>
                      <a:pt x="136" y="84"/>
                    </a:lnTo>
                    <a:lnTo>
                      <a:pt x="136" y="90"/>
                    </a:lnTo>
                    <a:lnTo>
                      <a:pt x="126" y="171"/>
                    </a:lnTo>
                    <a:lnTo>
                      <a:pt x="141" y="173"/>
                    </a:lnTo>
                    <a:lnTo>
                      <a:pt x="141" y="173"/>
                    </a:lnTo>
                    <a:lnTo>
                      <a:pt x="147" y="173"/>
                    </a:lnTo>
                    <a:lnTo>
                      <a:pt x="152" y="171"/>
                    </a:lnTo>
                    <a:lnTo>
                      <a:pt x="157" y="166"/>
                    </a:lnTo>
                    <a:lnTo>
                      <a:pt x="159" y="162"/>
                    </a:lnTo>
                    <a:lnTo>
                      <a:pt x="176" y="32"/>
                    </a:lnTo>
                    <a:lnTo>
                      <a:pt x="176" y="32"/>
                    </a:lnTo>
                    <a:lnTo>
                      <a:pt x="175" y="27"/>
                    </a:lnTo>
                    <a:lnTo>
                      <a:pt x="171" y="22"/>
                    </a:lnTo>
                    <a:lnTo>
                      <a:pt x="167" y="17"/>
                    </a:lnTo>
                    <a:lnTo>
                      <a:pt x="160" y="16"/>
                    </a:lnTo>
                    <a:lnTo>
                      <a:pt x="160" y="16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3" name="Freeform 91">
                <a:extLst>
                  <a:ext uri="{FF2B5EF4-FFF2-40B4-BE49-F238E27FC236}">
                    <a16:creationId xmlns:a16="http://schemas.microsoft.com/office/drawing/2014/main" xmlns="" id="{B53D0B2B-9FF9-4136-979F-70A5ADEDC1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2" y="509"/>
                <a:ext cx="81" cy="68"/>
              </a:xfrm>
              <a:custGeom>
                <a:avLst/>
                <a:gdLst>
                  <a:gd name="T0" fmla="*/ 81 w 81"/>
                  <a:gd name="T1" fmla="*/ 39 h 68"/>
                  <a:gd name="T2" fmla="*/ 81 w 81"/>
                  <a:gd name="T3" fmla="*/ 39 h 68"/>
                  <a:gd name="T4" fmla="*/ 79 w 81"/>
                  <a:gd name="T5" fmla="*/ 47 h 68"/>
                  <a:gd name="T6" fmla="*/ 76 w 81"/>
                  <a:gd name="T7" fmla="*/ 52 h 68"/>
                  <a:gd name="T8" fmla="*/ 71 w 81"/>
                  <a:gd name="T9" fmla="*/ 59 h 68"/>
                  <a:gd name="T10" fmla="*/ 66 w 81"/>
                  <a:gd name="T11" fmla="*/ 62 h 68"/>
                  <a:gd name="T12" fmla="*/ 60 w 81"/>
                  <a:gd name="T13" fmla="*/ 65 h 68"/>
                  <a:gd name="T14" fmla="*/ 52 w 81"/>
                  <a:gd name="T15" fmla="*/ 68 h 68"/>
                  <a:gd name="T16" fmla="*/ 44 w 81"/>
                  <a:gd name="T17" fmla="*/ 68 h 68"/>
                  <a:gd name="T18" fmla="*/ 36 w 81"/>
                  <a:gd name="T19" fmla="*/ 68 h 68"/>
                  <a:gd name="T20" fmla="*/ 36 w 81"/>
                  <a:gd name="T21" fmla="*/ 68 h 68"/>
                  <a:gd name="T22" fmla="*/ 29 w 81"/>
                  <a:gd name="T23" fmla="*/ 67 h 68"/>
                  <a:gd name="T24" fmla="*/ 21 w 81"/>
                  <a:gd name="T25" fmla="*/ 63 h 68"/>
                  <a:gd name="T26" fmla="*/ 15 w 81"/>
                  <a:gd name="T27" fmla="*/ 60 h 68"/>
                  <a:gd name="T28" fmla="*/ 10 w 81"/>
                  <a:gd name="T29" fmla="*/ 55 h 68"/>
                  <a:gd name="T30" fmla="*/ 5 w 81"/>
                  <a:gd name="T31" fmla="*/ 49 h 68"/>
                  <a:gd name="T32" fmla="*/ 2 w 81"/>
                  <a:gd name="T33" fmla="*/ 42 h 68"/>
                  <a:gd name="T34" fmla="*/ 0 w 81"/>
                  <a:gd name="T35" fmla="*/ 36 h 68"/>
                  <a:gd name="T36" fmla="*/ 0 w 81"/>
                  <a:gd name="T37" fmla="*/ 29 h 68"/>
                  <a:gd name="T38" fmla="*/ 0 w 81"/>
                  <a:gd name="T39" fmla="*/ 29 h 68"/>
                  <a:gd name="T40" fmla="*/ 3 w 81"/>
                  <a:gd name="T41" fmla="*/ 23 h 68"/>
                  <a:gd name="T42" fmla="*/ 5 w 81"/>
                  <a:gd name="T43" fmla="*/ 17 h 68"/>
                  <a:gd name="T44" fmla="*/ 10 w 81"/>
                  <a:gd name="T45" fmla="*/ 12 h 68"/>
                  <a:gd name="T46" fmla="*/ 16 w 81"/>
                  <a:gd name="T47" fmla="*/ 7 h 68"/>
                  <a:gd name="T48" fmla="*/ 23 w 81"/>
                  <a:gd name="T49" fmla="*/ 4 h 68"/>
                  <a:gd name="T50" fmla="*/ 29 w 81"/>
                  <a:gd name="T51" fmla="*/ 2 h 68"/>
                  <a:gd name="T52" fmla="*/ 37 w 81"/>
                  <a:gd name="T53" fmla="*/ 0 h 68"/>
                  <a:gd name="T54" fmla="*/ 45 w 81"/>
                  <a:gd name="T55" fmla="*/ 0 h 68"/>
                  <a:gd name="T56" fmla="*/ 45 w 81"/>
                  <a:gd name="T57" fmla="*/ 0 h 68"/>
                  <a:gd name="T58" fmla="*/ 53 w 81"/>
                  <a:gd name="T59" fmla="*/ 2 h 68"/>
                  <a:gd name="T60" fmla="*/ 60 w 81"/>
                  <a:gd name="T61" fmla="*/ 5 h 68"/>
                  <a:gd name="T62" fmla="*/ 66 w 81"/>
                  <a:gd name="T63" fmla="*/ 10 h 68"/>
                  <a:gd name="T64" fmla="*/ 73 w 81"/>
                  <a:gd name="T65" fmla="*/ 15 h 68"/>
                  <a:gd name="T66" fmla="*/ 76 w 81"/>
                  <a:gd name="T67" fmla="*/ 20 h 68"/>
                  <a:gd name="T68" fmla="*/ 79 w 81"/>
                  <a:gd name="T69" fmla="*/ 26 h 68"/>
                  <a:gd name="T70" fmla="*/ 81 w 81"/>
                  <a:gd name="T71" fmla="*/ 33 h 68"/>
                  <a:gd name="T72" fmla="*/ 81 w 81"/>
                  <a:gd name="T73" fmla="*/ 39 h 68"/>
                  <a:gd name="T74" fmla="*/ 81 w 81"/>
                  <a:gd name="T75" fmla="*/ 39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81" h="68">
                    <a:moveTo>
                      <a:pt x="81" y="39"/>
                    </a:moveTo>
                    <a:lnTo>
                      <a:pt x="81" y="39"/>
                    </a:lnTo>
                    <a:lnTo>
                      <a:pt x="79" y="47"/>
                    </a:lnTo>
                    <a:lnTo>
                      <a:pt x="76" y="52"/>
                    </a:lnTo>
                    <a:lnTo>
                      <a:pt x="71" y="59"/>
                    </a:lnTo>
                    <a:lnTo>
                      <a:pt x="66" y="62"/>
                    </a:lnTo>
                    <a:lnTo>
                      <a:pt x="60" y="65"/>
                    </a:lnTo>
                    <a:lnTo>
                      <a:pt x="52" y="68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6" y="68"/>
                    </a:lnTo>
                    <a:lnTo>
                      <a:pt x="29" y="67"/>
                    </a:lnTo>
                    <a:lnTo>
                      <a:pt x="21" y="63"/>
                    </a:lnTo>
                    <a:lnTo>
                      <a:pt x="15" y="60"/>
                    </a:lnTo>
                    <a:lnTo>
                      <a:pt x="10" y="55"/>
                    </a:lnTo>
                    <a:lnTo>
                      <a:pt x="5" y="49"/>
                    </a:lnTo>
                    <a:lnTo>
                      <a:pt x="2" y="42"/>
                    </a:lnTo>
                    <a:lnTo>
                      <a:pt x="0" y="36"/>
                    </a:lnTo>
                    <a:lnTo>
                      <a:pt x="0" y="29"/>
                    </a:lnTo>
                    <a:lnTo>
                      <a:pt x="0" y="29"/>
                    </a:lnTo>
                    <a:lnTo>
                      <a:pt x="3" y="23"/>
                    </a:lnTo>
                    <a:lnTo>
                      <a:pt x="5" y="17"/>
                    </a:lnTo>
                    <a:lnTo>
                      <a:pt x="10" y="12"/>
                    </a:lnTo>
                    <a:lnTo>
                      <a:pt x="16" y="7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3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53" y="2"/>
                    </a:lnTo>
                    <a:lnTo>
                      <a:pt x="60" y="5"/>
                    </a:lnTo>
                    <a:lnTo>
                      <a:pt x="66" y="10"/>
                    </a:lnTo>
                    <a:lnTo>
                      <a:pt x="73" y="15"/>
                    </a:lnTo>
                    <a:lnTo>
                      <a:pt x="76" y="20"/>
                    </a:lnTo>
                    <a:lnTo>
                      <a:pt x="79" y="26"/>
                    </a:lnTo>
                    <a:lnTo>
                      <a:pt x="81" y="33"/>
                    </a:lnTo>
                    <a:lnTo>
                      <a:pt x="81" y="39"/>
                    </a:lnTo>
                    <a:lnTo>
                      <a:pt x="81" y="39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4" name="Freeform 92">
                <a:extLst>
                  <a:ext uri="{FF2B5EF4-FFF2-40B4-BE49-F238E27FC236}">
                    <a16:creationId xmlns:a16="http://schemas.microsoft.com/office/drawing/2014/main" xmlns="" id="{6BE9BE10-4B40-4D8F-B22D-FAF129A532B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775" y="634"/>
                <a:ext cx="120" cy="246"/>
              </a:xfrm>
              <a:custGeom>
                <a:avLst/>
                <a:gdLst>
                  <a:gd name="T0" fmla="*/ 104 w 120"/>
                  <a:gd name="T1" fmla="*/ 8 h 246"/>
                  <a:gd name="T2" fmla="*/ 47 w 120"/>
                  <a:gd name="T3" fmla="*/ 0 h 246"/>
                  <a:gd name="T4" fmla="*/ 47 w 120"/>
                  <a:gd name="T5" fmla="*/ 0 h 246"/>
                  <a:gd name="T6" fmla="*/ 39 w 120"/>
                  <a:gd name="T7" fmla="*/ 0 h 246"/>
                  <a:gd name="T8" fmla="*/ 32 w 120"/>
                  <a:gd name="T9" fmla="*/ 3 h 246"/>
                  <a:gd name="T10" fmla="*/ 28 w 120"/>
                  <a:gd name="T11" fmla="*/ 10 h 246"/>
                  <a:gd name="T12" fmla="*/ 26 w 120"/>
                  <a:gd name="T13" fmla="*/ 16 h 246"/>
                  <a:gd name="T14" fmla="*/ 0 w 120"/>
                  <a:gd name="T15" fmla="*/ 217 h 246"/>
                  <a:gd name="T16" fmla="*/ 0 w 120"/>
                  <a:gd name="T17" fmla="*/ 217 h 246"/>
                  <a:gd name="T18" fmla="*/ 0 w 120"/>
                  <a:gd name="T19" fmla="*/ 225 h 246"/>
                  <a:gd name="T20" fmla="*/ 3 w 120"/>
                  <a:gd name="T21" fmla="*/ 232 h 246"/>
                  <a:gd name="T22" fmla="*/ 8 w 120"/>
                  <a:gd name="T23" fmla="*/ 236 h 246"/>
                  <a:gd name="T24" fmla="*/ 16 w 120"/>
                  <a:gd name="T25" fmla="*/ 238 h 246"/>
                  <a:gd name="T26" fmla="*/ 44 w 120"/>
                  <a:gd name="T27" fmla="*/ 241 h 246"/>
                  <a:gd name="T28" fmla="*/ 62 w 120"/>
                  <a:gd name="T29" fmla="*/ 97 h 246"/>
                  <a:gd name="T30" fmla="*/ 65 w 120"/>
                  <a:gd name="T31" fmla="*/ 97 h 246"/>
                  <a:gd name="T32" fmla="*/ 45 w 120"/>
                  <a:gd name="T33" fmla="*/ 241 h 246"/>
                  <a:gd name="T34" fmla="*/ 73 w 120"/>
                  <a:gd name="T35" fmla="*/ 246 h 246"/>
                  <a:gd name="T36" fmla="*/ 73 w 120"/>
                  <a:gd name="T37" fmla="*/ 246 h 246"/>
                  <a:gd name="T38" fmla="*/ 79 w 120"/>
                  <a:gd name="T39" fmla="*/ 245 h 246"/>
                  <a:gd name="T40" fmla="*/ 86 w 120"/>
                  <a:gd name="T41" fmla="*/ 241 h 246"/>
                  <a:gd name="T42" fmla="*/ 91 w 120"/>
                  <a:gd name="T43" fmla="*/ 236 h 246"/>
                  <a:gd name="T44" fmla="*/ 94 w 120"/>
                  <a:gd name="T45" fmla="*/ 230 h 246"/>
                  <a:gd name="T46" fmla="*/ 120 w 120"/>
                  <a:gd name="T47" fmla="*/ 29 h 246"/>
                  <a:gd name="T48" fmla="*/ 120 w 120"/>
                  <a:gd name="T49" fmla="*/ 29 h 246"/>
                  <a:gd name="T50" fmla="*/ 120 w 120"/>
                  <a:gd name="T51" fmla="*/ 21 h 246"/>
                  <a:gd name="T52" fmla="*/ 117 w 120"/>
                  <a:gd name="T53" fmla="*/ 15 h 246"/>
                  <a:gd name="T54" fmla="*/ 110 w 120"/>
                  <a:gd name="T55" fmla="*/ 10 h 246"/>
                  <a:gd name="T56" fmla="*/ 104 w 120"/>
                  <a:gd name="T57" fmla="*/ 8 h 246"/>
                  <a:gd name="T58" fmla="*/ 104 w 120"/>
                  <a:gd name="T59" fmla="*/ 8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20" h="246">
                    <a:moveTo>
                      <a:pt x="104" y="8"/>
                    </a:moveTo>
                    <a:lnTo>
                      <a:pt x="47" y="0"/>
                    </a:lnTo>
                    <a:lnTo>
                      <a:pt x="47" y="0"/>
                    </a:lnTo>
                    <a:lnTo>
                      <a:pt x="39" y="0"/>
                    </a:lnTo>
                    <a:lnTo>
                      <a:pt x="32" y="3"/>
                    </a:lnTo>
                    <a:lnTo>
                      <a:pt x="28" y="10"/>
                    </a:lnTo>
                    <a:lnTo>
                      <a:pt x="26" y="16"/>
                    </a:lnTo>
                    <a:lnTo>
                      <a:pt x="0" y="217"/>
                    </a:lnTo>
                    <a:lnTo>
                      <a:pt x="0" y="217"/>
                    </a:lnTo>
                    <a:lnTo>
                      <a:pt x="0" y="225"/>
                    </a:lnTo>
                    <a:lnTo>
                      <a:pt x="3" y="232"/>
                    </a:lnTo>
                    <a:lnTo>
                      <a:pt x="8" y="236"/>
                    </a:lnTo>
                    <a:lnTo>
                      <a:pt x="16" y="238"/>
                    </a:lnTo>
                    <a:lnTo>
                      <a:pt x="44" y="241"/>
                    </a:lnTo>
                    <a:lnTo>
                      <a:pt x="62" y="97"/>
                    </a:lnTo>
                    <a:lnTo>
                      <a:pt x="65" y="97"/>
                    </a:lnTo>
                    <a:lnTo>
                      <a:pt x="45" y="241"/>
                    </a:lnTo>
                    <a:lnTo>
                      <a:pt x="73" y="246"/>
                    </a:lnTo>
                    <a:lnTo>
                      <a:pt x="73" y="246"/>
                    </a:lnTo>
                    <a:lnTo>
                      <a:pt x="79" y="245"/>
                    </a:lnTo>
                    <a:lnTo>
                      <a:pt x="86" y="241"/>
                    </a:lnTo>
                    <a:lnTo>
                      <a:pt x="91" y="236"/>
                    </a:lnTo>
                    <a:lnTo>
                      <a:pt x="94" y="230"/>
                    </a:lnTo>
                    <a:lnTo>
                      <a:pt x="120" y="29"/>
                    </a:lnTo>
                    <a:lnTo>
                      <a:pt x="120" y="29"/>
                    </a:lnTo>
                    <a:lnTo>
                      <a:pt x="120" y="21"/>
                    </a:lnTo>
                    <a:lnTo>
                      <a:pt x="117" y="15"/>
                    </a:lnTo>
                    <a:lnTo>
                      <a:pt x="110" y="10"/>
                    </a:lnTo>
                    <a:lnTo>
                      <a:pt x="104" y="8"/>
                    </a:lnTo>
                    <a:lnTo>
                      <a:pt x="104" y="8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5" name="Freeform 93">
                <a:extLst>
                  <a:ext uri="{FF2B5EF4-FFF2-40B4-BE49-F238E27FC236}">
                    <a16:creationId xmlns:a16="http://schemas.microsoft.com/office/drawing/2014/main" xmlns="" id="{4F38A4AD-AA55-4127-8C8B-69E8C1983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24" y="584"/>
                <a:ext cx="66" cy="86"/>
              </a:xfrm>
              <a:custGeom>
                <a:avLst/>
                <a:gdLst>
                  <a:gd name="T0" fmla="*/ 34 w 66"/>
                  <a:gd name="T1" fmla="*/ 5 h 86"/>
                  <a:gd name="T2" fmla="*/ 66 w 66"/>
                  <a:gd name="T3" fmla="*/ 10 h 86"/>
                  <a:gd name="T4" fmla="*/ 45 w 66"/>
                  <a:gd name="T5" fmla="*/ 48 h 86"/>
                  <a:gd name="T6" fmla="*/ 22 w 66"/>
                  <a:gd name="T7" fmla="*/ 86 h 86"/>
                  <a:gd name="T8" fmla="*/ 11 w 66"/>
                  <a:gd name="T9" fmla="*/ 44 h 86"/>
                  <a:gd name="T10" fmla="*/ 0 w 66"/>
                  <a:gd name="T11" fmla="*/ 0 h 86"/>
                  <a:gd name="T12" fmla="*/ 34 w 66"/>
                  <a:gd name="T13" fmla="*/ 5 h 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" h="86">
                    <a:moveTo>
                      <a:pt x="34" y="5"/>
                    </a:moveTo>
                    <a:lnTo>
                      <a:pt x="66" y="10"/>
                    </a:lnTo>
                    <a:lnTo>
                      <a:pt x="45" y="48"/>
                    </a:lnTo>
                    <a:lnTo>
                      <a:pt x="22" y="86"/>
                    </a:lnTo>
                    <a:lnTo>
                      <a:pt x="11" y="44"/>
                    </a:lnTo>
                    <a:lnTo>
                      <a:pt x="0" y="0"/>
                    </a:lnTo>
                    <a:lnTo>
                      <a:pt x="34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6" name="Freeform 94">
                <a:extLst>
                  <a:ext uri="{FF2B5EF4-FFF2-40B4-BE49-F238E27FC236}">
                    <a16:creationId xmlns:a16="http://schemas.microsoft.com/office/drawing/2014/main" xmlns="" id="{D1873691-DCE5-4F97-8DD3-105125353B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49" y="587"/>
                <a:ext cx="15" cy="15"/>
              </a:xfrm>
              <a:custGeom>
                <a:avLst/>
                <a:gdLst>
                  <a:gd name="T0" fmla="*/ 12 w 15"/>
                  <a:gd name="T1" fmla="*/ 15 h 15"/>
                  <a:gd name="T2" fmla="*/ 0 w 15"/>
                  <a:gd name="T3" fmla="*/ 13 h 15"/>
                  <a:gd name="T4" fmla="*/ 0 w 15"/>
                  <a:gd name="T5" fmla="*/ 0 h 15"/>
                  <a:gd name="T6" fmla="*/ 15 w 15"/>
                  <a:gd name="T7" fmla="*/ 3 h 15"/>
                  <a:gd name="T8" fmla="*/ 12 w 15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15">
                    <a:moveTo>
                      <a:pt x="12" y="15"/>
                    </a:moveTo>
                    <a:lnTo>
                      <a:pt x="0" y="13"/>
                    </a:lnTo>
                    <a:lnTo>
                      <a:pt x="0" y="0"/>
                    </a:lnTo>
                    <a:lnTo>
                      <a:pt x="15" y="3"/>
                    </a:lnTo>
                    <a:lnTo>
                      <a:pt x="12" y="15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87" name="Freeform 95">
                <a:extLst>
                  <a:ext uri="{FF2B5EF4-FFF2-40B4-BE49-F238E27FC236}">
                    <a16:creationId xmlns:a16="http://schemas.microsoft.com/office/drawing/2014/main" xmlns="" id="{761D9FC3-1F07-48C9-9E6A-3152085A81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838" y="611"/>
                <a:ext cx="21" cy="65"/>
              </a:xfrm>
              <a:custGeom>
                <a:avLst/>
                <a:gdLst>
                  <a:gd name="T0" fmla="*/ 16 w 21"/>
                  <a:gd name="T1" fmla="*/ 60 h 65"/>
                  <a:gd name="T2" fmla="*/ 7 w 21"/>
                  <a:gd name="T3" fmla="*/ 65 h 65"/>
                  <a:gd name="T4" fmla="*/ 0 w 21"/>
                  <a:gd name="T5" fmla="*/ 59 h 65"/>
                  <a:gd name="T6" fmla="*/ 10 w 21"/>
                  <a:gd name="T7" fmla="*/ 0 h 65"/>
                  <a:gd name="T8" fmla="*/ 21 w 21"/>
                  <a:gd name="T9" fmla="*/ 2 h 65"/>
                  <a:gd name="T10" fmla="*/ 16 w 21"/>
                  <a:gd name="T11" fmla="*/ 6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1" h="65">
                    <a:moveTo>
                      <a:pt x="16" y="60"/>
                    </a:moveTo>
                    <a:lnTo>
                      <a:pt x="7" y="65"/>
                    </a:lnTo>
                    <a:lnTo>
                      <a:pt x="0" y="59"/>
                    </a:lnTo>
                    <a:lnTo>
                      <a:pt x="10" y="0"/>
                    </a:lnTo>
                    <a:lnTo>
                      <a:pt x="21" y="2"/>
                    </a:lnTo>
                    <a:lnTo>
                      <a:pt x="16" y="60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188" name="Picture 96">
                <a:extLst>
                  <a:ext uri="{FF2B5EF4-FFF2-40B4-BE49-F238E27FC236}">
                    <a16:creationId xmlns:a16="http://schemas.microsoft.com/office/drawing/2014/main" xmlns="" id="{A5CF552E-27DB-4312-A4F6-F5A413B4EFD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9" y="629"/>
                <a:ext cx="272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9" name="Picture 97">
                <a:extLst>
                  <a:ext uri="{FF2B5EF4-FFF2-40B4-BE49-F238E27FC236}">
                    <a16:creationId xmlns:a16="http://schemas.microsoft.com/office/drawing/2014/main" xmlns="" id="{97711C2F-CF2F-43FB-BD56-605394C14BE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8" y="671"/>
                <a:ext cx="2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0" name="Picture 98">
                <a:extLst>
                  <a:ext uri="{FF2B5EF4-FFF2-40B4-BE49-F238E27FC236}">
                    <a16:creationId xmlns:a16="http://schemas.microsoft.com/office/drawing/2014/main" xmlns="" id="{388DA65B-6A38-4909-A77F-9622D266E0C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32" y="642"/>
                <a:ext cx="49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1" name="Picture 99">
                <a:extLst>
                  <a:ext uri="{FF2B5EF4-FFF2-40B4-BE49-F238E27FC236}">
                    <a16:creationId xmlns:a16="http://schemas.microsoft.com/office/drawing/2014/main" xmlns="" id="{F4072C0C-8D11-4A43-BE6D-7AC71FAB4F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" y="660"/>
                <a:ext cx="21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2" name="Picture 100">
                <a:extLst>
                  <a:ext uri="{FF2B5EF4-FFF2-40B4-BE49-F238E27FC236}">
                    <a16:creationId xmlns:a16="http://schemas.microsoft.com/office/drawing/2014/main" xmlns="" id="{7C7A19B1-BB17-4665-9789-3F31FE284B1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48" y="649"/>
                <a:ext cx="277" cy="11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93" name="Picture 101">
                <a:extLst>
                  <a:ext uri="{FF2B5EF4-FFF2-40B4-BE49-F238E27FC236}">
                    <a16:creationId xmlns:a16="http://schemas.microsoft.com/office/drawing/2014/main" xmlns="" id="{A727C5BB-1099-41FE-A8DC-10F18BA9AE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12" y="658"/>
                <a:ext cx="146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94" name="Freeform 102">
                <a:extLst>
                  <a:ext uri="{FF2B5EF4-FFF2-40B4-BE49-F238E27FC236}">
                    <a16:creationId xmlns:a16="http://schemas.microsoft.com/office/drawing/2014/main" xmlns="" id="{14A59244-8264-4CD3-B8F8-A2BA5B28274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29" y="482"/>
                <a:ext cx="139" cy="131"/>
              </a:xfrm>
              <a:custGeom>
                <a:avLst/>
                <a:gdLst>
                  <a:gd name="T0" fmla="*/ 124 w 139"/>
                  <a:gd name="T1" fmla="*/ 8 h 131"/>
                  <a:gd name="T2" fmla="*/ 22 w 139"/>
                  <a:gd name="T3" fmla="*/ 0 h 131"/>
                  <a:gd name="T4" fmla="*/ 22 w 139"/>
                  <a:gd name="T5" fmla="*/ 0 h 131"/>
                  <a:gd name="T6" fmla="*/ 16 w 139"/>
                  <a:gd name="T7" fmla="*/ 0 h 131"/>
                  <a:gd name="T8" fmla="*/ 11 w 139"/>
                  <a:gd name="T9" fmla="*/ 3 h 131"/>
                  <a:gd name="T10" fmla="*/ 8 w 139"/>
                  <a:gd name="T11" fmla="*/ 6 h 131"/>
                  <a:gd name="T12" fmla="*/ 6 w 139"/>
                  <a:gd name="T13" fmla="*/ 9 h 131"/>
                  <a:gd name="T14" fmla="*/ 0 w 139"/>
                  <a:gd name="T15" fmla="*/ 110 h 131"/>
                  <a:gd name="T16" fmla="*/ 0 w 139"/>
                  <a:gd name="T17" fmla="*/ 110 h 131"/>
                  <a:gd name="T18" fmla="*/ 0 w 139"/>
                  <a:gd name="T19" fmla="*/ 115 h 131"/>
                  <a:gd name="T20" fmla="*/ 3 w 139"/>
                  <a:gd name="T21" fmla="*/ 118 h 131"/>
                  <a:gd name="T22" fmla="*/ 8 w 139"/>
                  <a:gd name="T23" fmla="*/ 121 h 131"/>
                  <a:gd name="T24" fmla="*/ 13 w 139"/>
                  <a:gd name="T25" fmla="*/ 123 h 131"/>
                  <a:gd name="T26" fmla="*/ 24 w 139"/>
                  <a:gd name="T27" fmla="*/ 123 h 131"/>
                  <a:gd name="T28" fmla="*/ 29 w 139"/>
                  <a:gd name="T29" fmla="*/ 61 h 131"/>
                  <a:gd name="T30" fmla="*/ 29 w 139"/>
                  <a:gd name="T31" fmla="*/ 61 h 131"/>
                  <a:gd name="T32" fmla="*/ 30 w 139"/>
                  <a:gd name="T33" fmla="*/ 55 h 131"/>
                  <a:gd name="T34" fmla="*/ 34 w 139"/>
                  <a:gd name="T35" fmla="*/ 50 h 131"/>
                  <a:gd name="T36" fmla="*/ 40 w 139"/>
                  <a:gd name="T37" fmla="*/ 48 h 131"/>
                  <a:gd name="T38" fmla="*/ 47 w 139"/>
                  <a:gd name="T39" fmla="*/ 47 h 131"/>
                  <a:gd name="T40" fmla="*/ 94 w 139"/>
                  <a:gd name="T41" fmla="*/ 52 h 131"/>
                  <a:gd name="T42" fmla="*/ 94 w 139"/>
                  <a:gd name="T43" fmla="*/ 52 h 131"/>
                  <a:gd name="T44" fmla="*/ 100 w 139"/>
                  <a:gd name="T45" fmla="*/ 53 h 131"/>
                  <a:gd name="T46" fmla="*/ 105 w 139"/>
                  <a:gd name="T47" fmla="*/ 56 h 131"/>
                  <a:gd name="T48" fmla="*/ 108 w 139"/>
                  <a:gd name="T49" fmla="*/ 61 h 131"/>
                  <a:gd name="T50" fmla="*/ 110 w 139"/>
                  <a:gd name="T51" fmla="*/ 68 h 131"/>
                  <a:gd name="T52" fmla="*/ 105 w 139"/>
                  <a:gd name="T53" fmla="*/ 129 h 131"/>
                  <a:gd name="T54" fmla="*/ 116 w 139"/>
                  <a:gd name="T55" fmla="*/ 131 h 131"/>
                  <a:gd name="T56" fmla="*/ 116 w 139"/>
                  <a:gd name="T57" fmla="*/ 131 h 131"/>
                  <a:gd name="T58" fmla="*/ 121 w 139"/>
                  <a:gd name="T59" fmla="*/ 131 h 131"/>
                  <a:gd name="T60" fmla="*/ 126 w 139"/>
                  <a:gd name="T61" fmla="*/ 128 h 131"/>
                  <a:gd name="T62" fmla="*/ 129 w 139"/>
                  <a:gd name="T63" fmla="*/ 124 h 131"/>
                  <a:gd name="T64" fmla="*/ 131 w 139"/>
                  <a:gd name="T65" fmla="*/ 121 h 131"/>
                  <a:gd name="T66" fmla="*/ 139 w 139"/>
                  <a:gd name="T67" fmla="*/ 21 h 131"/>
                  <a:gd name="T68" fmla="*/ 139 w 139"/>
                  <a:gd name="T69" fmla="*/ 21 h 131"/>
                  <a:gd name="T70" fmla="*/ 137 w 139"/>
                  <a:gd name="T71" fmla="*/ 16 h 131"/>
                  <a:gd name="T72" fmla="*/ 134 w 139"/>
                  <a:gd name="T73" fmla="*/ 13 h 131"/>
                  <a:gd name="T74" fmla="*/ 131 w 139"/>
                  <a:gd name="T75" fmla="*/ 9 h 131"/>
                  <a:gd name="T76" fmla="*/ 124 w 139"/>
                  <a:gd name="T77" fmla="*/ 8 h 131"/>
                  <a:gd name="T78" fmla="*/ 124 w 139"/>
                  <a:gd name="T79" fmla="*/ 8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39" h="131">
                    <a:moveTo>
                      <a:pt x="124" y="8"/>
                    </a:moveTo>
                    <a:lnTo>
                      <a:pt x="22" y="0"/>
                    </a:lnTo>
                    <a:lnTo>
                      <a:pt x="22" y="0"/>
                    </a:lnTo>
                    <a:lnTo>
                      <a:pt x="16" y="0"/>
                    </a:lnTo>
                    <a:lnTo>
                      <a:pt x="11" y="3"/>
                    </a:lnTo>
                    <a:lnTo>
                      <a:pt x="8" y="6"/>
                    </a:lnTo>
                    <a:lnTo>
                      <a:pt x="6" y="9"/>
                    </a:lnTo>
                    <a:lnTo>
                      <a:pt x="0" y="110"/>
                    </a:lnTo>
                    <a:lnTo>
                      <a:pt x="0" y="110"/>
                    </a:lnTo>
                    <a:lnTo>
                      <a:pt x="0" y="115"/>
                    </a:lnTo>
                    <a:lnTo>
                      <a:pt x="3" y="118"/>
                    </a:lnTo>
                    <a:lnTo>
                      <a:pt x="8" y="121"/>
                    </a:lnTo>
                    <a:lnTo>
                      <a:pt x="13" y="123"/>
                    </a:lnTo>
                    <a:lnTo>
                      <a:pt x="24" y="123"/>
                    </a:lnTo>
                    <a:lnTo>
                      <a:pt x="29" y="61"/>
                    </a:lnTo>
                    <a:lnTo>
                      <a:pt x="29" y="61"/>
                    </a:lnTo>
                    <a:lnTo>
                      <a:pt x="30" y="55"/>
                    </a:lnTo>
                    <a:lnTo>
                      <a:pt x="34" y="50"/>
                    </a:lnTo>
                    <a:lnTo>
                      <a:pt x="40" y="48"/>
                    </a:lnTo>
                    <a:lnTo>
                      <a:pt x="47" y="47"/>
                    </a:lnTo>
                    <a:lnTo>
                      <a:pt x="94" y="52"/>
                    </a:lnTo>
                    <a:lnTo>
                      <a:pt x="94" y="52"/>
                    </a:lnTo>
                    <a:lnTo>
                      <a:pt x="100" y="53"/>
                    </a:lnTo>
                    <a:lnTo>
                      <a:pt x="105" y="56"/>
                    </a:lnTo>
                    <a:lnTo>
                      <a:pt x="108" y="61"/>
                    </a:lnTo>
                    <a:lnTo>
                      <a:pt x="110" y="68"/>
                    </a:lnTo>
                    <a:lnTo>
                      <a:pt x="105" y="129"/>
                    </a:lnTo>
                    <a:lnTo>
                      <a:pt x="116" y="131"/>
                    </a:lnTo>
                    <a:lnTo>
                      <a:pt x="116" y="131"/>
                    </a:lnTo>
                    <a:lnTo>
                      <a:pt x="121" y="131"/>
                    </a:lnTo>
                    <a:lnTo>
                      <a:pt x="126" y="128"/>
                    </a:lnTo>
                    <a:lnTo>
                      <a:pt x="129" y="124"/>
                    </a:lnTo>
                    <a:lnTo>
                      <a:pt x="131" y="121"/>
                    </a:lnTo>
                    <a:lnTo>
                      <a:pt x="139" y="21"/>
                    </a:lnTo>
                    <a:lnTo>
                      <a:pt x="139" y="21"/>
                    </a:lnTo>
                    <a:lnTo>
                      <a:pt x="137" y="16"/>
                    </a:lnTo>
                    <a:lnTo>
                      <a:pt x="134" y="13"/>
                    </a:lnTo>
                    <a:lnTo>
                      <a:pt x="131" y="9"/>
                    </a:lnTo>
                    <a:lnTo>
                      <a:pt x="124" y="8"/>
                    </a:lnTo>
                    <a:lnTo>
                      <a:pt x="124" y="8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5" name="Freeform 103">
                <a:extLst>
                  <a:ext uri="{FF2B5EF4-FFF2-40B4-BE49-F238E27FC236}">
                    <a16:creationId xmlns:a16="http://schemas.microsoft.com/office/drawing/2014/main" xmlns="" id="{02333A9A-8F0D-4F27-88BD-5CE9D4F07B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2" y="425"/>
                <a:ext cx="65" cy="52"/>
              </a:xfrm>
              <a:custGeom>
                <a:avLst/>
                <a:gdLst>
                  <a:gd name="T0" fmla="*/ 65 w 65"/>
                  <a:gd name="T1" fmla="*/ 29 h 52"/>
                  <a:gd name="T2" fmla="*/ 65 w 65"/>
                  <a:gd name="T3" fmla="*/ 29 h 52"/>
                  <a:gd name="T4" fmla="*/ 65 w 65"/>
                  <a:gd name="T5" fmla="*/ 34 h 52"/>
                  <a:gd name="T6" fmla="*/ 62 w 65"/>
                  <a:gd name="T7" fmla="*/ 39 h 52"/>
                  <a:gd name="T8" fmla="*/ 59 w 65"/>
                  <a:gd name="T9" fmla="*/ 42 h 52"/>
                  <a:gd name="T10" fmla="*/ 55 w 65"/>
                  <a:gd name="T11" fmla="*/ 47 h 52"/>
                  <a:gd name="T12" fmla="*/ 49 w 65"/>
                  <a:gd name="T13" fmla="*/ 49 h 52"/>
                  <a:gd name="T14" fmla="*/ 44 w 65"/>
                  <a:gd name="T15" fmla="*/ 52 h 52"/>
                  <a:gd name="T16" fmla="*/ 38 w 65"/>
                  <a:gd name="T17" fmla="*/ 52 h 52"/>
                  <a:gd name="T18" fmla="*/ 31 w 65"/>
                  <a:gd name="T19" fmla="*/ 52 h 52"/>
                  <a:gd name="T20" fmla="*/ 31 w 65"/>
                  <a:gd name="T21" fmla="*/ 52 h 52"/>
                  <a:gd name="T22" fmla="*/ 25 w 65"/>
                  <a:gd name="T23" fmla="*/ 52 h 52"/>
                  <a:gd name="T24" fmla="*/ 18 w 65"/>
                  <a:gd name="T25" fmla="*/ 49 h 52"/>
                  <a:gd name="T26" fmla="*/ 13 w 65"/>
                  <a:gd name="T27" fmla="*/ 47 h 52"/>
                  <a:gd name="T28" fmla="*/ 9 w 65"/>
                  <a:gd name="T29" fmla="*/ 42 h 52"/>
                  <a:gd name="T30" fmla="*/ 5 w 65"/>
                  <a:gd name="T31" fmla="*/ 39 h 52"/>
                  <a:gd name="T32" fmla="*/ 2 w 65"/>
                  <a:gd name="T33" fmla="*/ 34 h 52"/>
                  <a:gd name="T34" fmla="*/ 0 w 65"/>
                  <a:gd name="T35" fmla="*/ 29 h 52"/>
                  <a:gd name="T36" fmla="*/ 0 w 65"/>
                  <a:gd name="T37" fmla="*/ 23 h 52"/>
                  <a:gd name="T38" fmla="*/ 0 w 65"/>
                  <a:gd name="T39" fmla="*/ 23 h 52"/>
                  <a:gd name="T40" fmla="*/ 0 w 65"/>
                  <a:gd name="T41" fmla="*/ 18 h 52"/>
                  <a:gd name="T42" fmla="*/ 4 w 65"/>
                  <a:gd name="T43" fmla="*/ 13 h 52"/>
                  <a:gd name="T44" fmla="*/ 7 w 65"/>
                  <a:gd name="T45" fmla="*/ 8 h 52"/>
                  <a:gd name="T46" fmla="*/ 12 w 65"/>
                  <a:gd name="T47" fmla="*/ 5 h 52"/>
                  <a:gd name="T48" fmla="*/ 17 w 65"/>
                  <a:gd name="T49" fmla="*/ 2 h 52"/>
                  <a:gd name="T50" fmla="*/ 21 w 65"/>
                  <a:gd name="T51" fmla="*/ 0 h 52"/>
                  <a:gd name="T52" fmla="*/ 28 w 65"/>
                  <a:gd name="T53" fmla="*/ 0 h 52"/>
                  <a:gd name="T54" fmla="*/ 34 w 65"/>
                  <a:gd name="T55" fmla="*/ 0 h 52"/>
                  <a:gd name="T56" fmla="*/ 34 w 65"/>
                  <a:gd name="T57" fmla="*/ 0 h 52"/>
                  <a:gd name="T58" fmla="*/ 41 w 65"/>
                  <a:gd name="T59" fmla="*/ 0 h 52"/>
                  <a:gd name="T60" fmla="*/ 47 w 65"/>
                  <a:gd name="T61" fmla="*/ 2 h 52"/>
                  <a:gd name="T62" fmla="*/ 52 w 65"/>
                  <a:gd name="T63" fmla="*/ 5 h 52"/>
                  <a:gd name="T64" fmla="*/ 57 w 65"/>
                  <a:gd name="T65" fmla="*/ 8 h 52"/>
                  <a:gd name="T66" fmla="*/ 62 w 65"/>
                  <a:gd name="T67" fmla="*/ 13 h 52"/>
                  <a:gd name="T68" fmla="*/ 64 w 65"/>
                  <a:gd name="T69" fmla="*/ 18 h 52"/>
                  <a:gd name="T70" fmla="*/ 65 w 65"/>
                  <a:gd name="T71" fmla="*/ 23 h 52"/>
                  <a:gd name="T72" fmla="*/ 65 w 65"/>
                  <a:gd name="T73" fmla="*/ 29 h 52"/>
                  <a:gd name="T74" fmla="*/ 65 w 65"/>
                  <a:gd name="T75" fmla="*/ 29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5" h="52">
                    <a:moveTo>
                      <a:pt x="65" y="29"/>
                    </a:moveTo>
                    <a:lnTo>
                      <a:pt x="65" y="29"/>
                    </a:lnTo>
                    <a:lnTo>
                      <a:pt x="65" y="34"/>
                    </a:lnTo>
                    <a:lnTo>
                      <a:pt x="62" y="39"/>
                    </a:lnTo>
                    <a:lnTo>
                      <a:pt x="59" y="42"/>
                    </a:lnTo>
                    <a:lnTo>
                      <a:pt x="55" y="47"/>
                    </a:lnTo>
                    <a:lnTo>
                      <a:pt x="49" y="49"/>
                    </a:lnTo>
                    <a:lnTo>
                      <a:pt x="44" y="52"/>
                    </a:lnTo>
                    <a:lnTo>
                      <a:pt x="38" y="52"/>
                    </a:lnTo>
                    <a:lnTo>
                      <a:pt x="31" y="52"/>
                    </a:lnTo>
                    <a:lnTo>
                      <a:pt x="31" y="52"/>
                    </a:lnTo>
                    <a:lnTo>
                      <a:pt x="25" y="52"/>
                    </a:lnTo>
                    <a:lnTo>
                      <a:pt x="18" y="49"/>
                    </a:lnTo>
                    <a:lnTo>
                      <a:pt x="13" y="47"/>
                    </a:lnTo>
                    <a:lnTo>
                      <a:pt x="9" y="42"/>
                    </a:lnTo>
                    <a:lnTo>
                      <a:pt x="5" y="39"/>
                    </a:lnTo>
                    <a:lnTo>
                      <a:pt x="2" y="34"/>
                    </a:lnTo>
                    <a:lnTo>
                      <a:pt x="0" y="29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4" y="13"/>
                    </a:lnTo>
                    <a:lnTo>
                      <a:pt x="7" y="8"/>
                    </a:lnTo>
                    <a:lnTo>
                      <a:pt x="12" y="5"/>
                    </a:lnTo>
                    <a:lnTo>
                      <a:pt x="17" y="2"/>
                    </a:lnTo>
                    <a:lnTo>
                      <a:pt x="21" y="0"/>
                    </a:lnTo>
                    <a:lnTo>
                      <a:pt x="28" y="0"/>
                    </a:lnTo>
                    <a:lnTo>
                      <a:pt x="34" y="0"/>
                    </a:lnTo>
                    <a:lnTo>
                      <a:pt x="34" y="0"/>
                    </a:lnTo>
                    <a:lnTo>
                      <a:pt x="41" y="0"/>
                    </a:lnTo>
                    <a:lnTo>
                      <a:pt x="47" y="2"/>
                    </a:lnTo>
                    <a:lnTo>
                      <a:pt x="52" y="5"/>
                    </a:lnTo>
                    <a:lnTo>
                      <a:pt x="57" y="8"/>
                    </a:lnTo>
                    <a:lnTo>
                      <a:pt x="62" y="13"/>
                    </a:lnTo>
                    <a:lnTo>
                      <a:pt x="64" y="18"/>
                    </a:lnTo>
                    <a:lnTo>
                      <a:pt x="65" y="23"/>
                    </a:lnTo>
                    <a:lnTo>
                      <a:pt x="65" y="29"/>
                    </a:lnTo>
                    <a:lnTo>
                      <a:pt x="65" y="29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6" name="Freeform 104">
                <a:extLst>
                  <a:ext uri="{FF2B5EF4-FFF2-40B4-BE49-F238E27FC236}">
                    <a16:creationId xmlns:a16="http://schemas.microsoft.com/office/drawing/2014/main" xmlns="" id="{F5A05FAF-80C8-462E-BF31-CEED8CA4A08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48" y="522"/>
                <a:ext cx="89" cy="190"/>
              </a:xfrm>
              <a:custGeom>
                <a:avLst/>
                <a:gdLst>
                  <a:gd name="T0" fmla="*/ 75 w 89"/>
                  <a:gd name="T1" fmla="*/ 4 h 190"/>
                  <a:gd name="T2" fmla="*/ 28 w 89"/>
                  <a:gd name="T3" fmla="*/ 0 h 190"/>
                  <a:gd name="T4" fmla="*/ 28 w 89"/>
                  <a:gd name="T5" fmla="*/ 0 h 190"/>
                  <a:gd name="T6" fmla="*/ 23 w 89"/>
                  <a:gd name="T7" fmla="*/ 2 h 190"/>
                  <a:gd name="T8" fmla="*/ 16 w 89"/>
                  <a:gd name="T9" fmla="*/ 4 h 190"/>
                  <a:gd name="T10" fmla="*/ 13 w 89"/>
                  <a:gd name="T11" fmla="*/ 8 h 190"/>
                  <a:gd name="T12" fmla="*/ 11 w 89"/>
                  <a:gd name="T13" fmla="*/ 13 h 190"/>
                  <a:gd name="T14" fmla="*/ 0 w 89"/>
                  <a:gd name="T15" fmla="*/ 170 h 190"/>
                  <a:gd name="T16" fmla="*/ 0 w 89"/>
                  <a:gd name="T17" fmla="*/ 170 h 190"/>
                  <a:gd name="T18" fmla="*/ 0 w 89"/>
                  <a:gd name="T19" fmla="*/ 177 h 190"/>
                  <a:gd name="T20" fmla="*/ 3 w 89"/>
                  <a:gd name="T21" fmla="*/ 182 h 190"/>
                  <a:gd name="T22" fmla="*/ 8 w 89"/>
                  <a:gd name="T23" fmla="*/ 185 h 190"/>
                  <a:gd name="T24" fmla="*/ 15 w 89"/>
                  <a:gd name="T25" fmla="*/ 187 h 190"/>
                  <a:gd name="T26" fmla="*/ 37 w 89"/>
                  <a:gd name="T27" fmla="*/ 188 h 190"/>
                  <a:gd name="T28" fmla="*/ 45 w 89"/>
                  <a:gd name="T29" fmla="*/ 75 h 190"/>
                  <a:gd name="T30" fmla="*/ 47 w 89"/>
                  <a:gd name="T31" fmla="*/ 75 h 190"/>
                  <a:gd name="T32" fmla="*/ 39 w 89"/>
                  <a:gd name="T33" fmla="*/ 188 h 190"/>
                  <a:gd name="T34" fmla="*/ 62 w 89"/>
                  <a:gd name="T35" fmla="*/ 190 h 190"/>
                  <a:gd name="T36" fmla="*/ 62 w 89"/>
                  <a:gd name="T37" fmla="*/ 190 h 190"/>
                  <a:gd name="T38" fmla="*/ 67 w 89"/>
                  <a:gd name="T39" fmla="*/ 190 h 190"/>
                  <a:gd name="T40" fmla="*/ 73 w 89"/>
                  <a:gd name="T41" fmla="*/ 187 h 190"/>
                  <a:gd name="T42" fmla="*/ 76 w 89"/>
                  <a:gd name="T43" fmla="*/ 182 h 190"/>
                  <a:gd name="T44" fmla="*/ 78 w 89"/>
                  <a:gd name="T45" fmla="*/ 177 h 190"/>
                  <a:gd name="T46" fmla="*/ 89 w 89"/>
                  <a:gd name="T47" fmla="*/ 20 h 190"/>
                  <a:gd name="T48" fmla="*/ 89 w 89"/>
                  <a:gd name="T49" fmla="*/ 20 h 190"/>
                  <a:gd name="T50" fmla="*/ 88 w 89"/>
                  <a:gd name="T51" fmla="*/ 15 h 190"/>
                  <a:gd name="T52" fmla="*/ 86 w 89"/>
                  <a:gd name="T53" fmla="*/ 10 h 190"/>
                  <a:gd name="T54" fmla="*/ 81 w 89"/>
                  <a:gd name="T55" fmla="*/ 5 h 190"/>
                  <a:gd name="T56" fmla="*/ 75 w 89"/>
                  <a:gd name="T57" fmla="*/ 4 h 190"/>
                  <a:gd name="T58" fmla="*/ 75 w 89"/>
                  <a:gd name="T59" fmla="*/ 4 h 1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89" h="190">
                    <a:moveTo>
                      <a:pt x="75" y="4"/>
                    </a:moveTo>
                    <a:lnTo>
                      <a:pt x="28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6" y="4"/>
                    </a:lnTo>
                    <a:lnTo>
                      <a:pt x="13" y="8"/>
                    </a:lnTo>
                    <a:lnTo>
                      <a:pt x="11" y="13"/>
                    </a:lnTo>
                    <a:lnTo>
                      <a:pt x="0" y="170"/>
                    </a:lnTo>
                    <a:lnTo>
                      <a:pt x="0" y="170"/>
                    </a:lnTo>
                    <a:lnTo>
                      <a:pt x="0" y="177"/>
                    </a:lnTo>
                    <a:lnTo>
                      <a:pt x="3" y="182"/>
                    </a:lnTo>
                    <a:lnTo>
                      <a:pt x="8" y="185"/>
                    </a:lnTo>
                    <a:lnTo>
                      <a:pt x="15" y="187"/>
                    </a:lnTo>
                    <a:lnTo>
                      <a:pt x="37" y="188"/>
                    </a:lnTo>
                    <a:lnTo>
                      <a:pt x="45" y="75"/>
                    </a:lnTo>
                    <a:lnTo>
                      <a:pt x="47" y="75"/>
                    </a:lnTo>
                    <a:lnTo>
                      <a:pt x="39" y="188"/>
                    </a:lnTo>
                    <a:lnTo>
                      <a:pt x="62" y="190"/>
                    </a:lnTo>
                    <a:lnTo>
                      <a:pt x="62" y="190"/>
                    </a:lnTo>
                    <a:lnTo>
                      <a:pt x="67" y="190"/>
                    </a:lnTo>
                    <a:lnTo>
                      <a:pt x="73" y="187"/>
                    </a:lnTo>
                    <a:lnTo>
                      <a:pt x="76" y="182"/>
                    </a:lnTo>
                    <a:lnTo>
                      <a:pt x="78" y="177"/>
                    </a:lnTo>
                    <a:lnTo>
                      <a:pt x="89" y="20"/>
                    </a:lnTo>
                    <a:lnTo>
                      <a:pt x="89" y="20"/>
                    </a:lnTo>
                    <a:lnTo>
                      <a:pt x="88" y="15"/>
                    </a:lnTo>
                    <a:lnTo>
                      <a:pt x="86" y="10"/>
                    </a:lnTo>
                    <a:lnTo>
                      <a:pt x="81" y="5"/>
                    </a:lnTo>
                    <a:lnTo>
                      <a:pt x="75" y="4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7" name="Freeform 105">
                <a:extLst>
                  <a:ext uri="{FF2B5EF4-FFF2-40B4-BE49-F238E27FC236}">
                    <a16:creationId xmlns:a16="http://schemas.microsoft.com/office/drawing/2014/main" xmlns="" id="{E9031A0F-F417-4786-802A-A50A3FD1E6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74" y="483"/>
                <a:ext cx="57" cy="67"/>
              </a:xfrm>
              <a:custGeom>
                <a:avLst/>
                <a:gdLst>
                  <a:gd name="T0" fmla="*/ 28 w 57"/>
                  <a:gd name="T1" fmla="*/ 4 h 67"/>
                  <a:gd name="T2" fmla="*/ 57 w 57"/>
                  <a:gd name="T3" fmla="*/ 5 h 67"/>
                  <a:gd name="T4" fmla="*/ 41 w 57"/>
                  <a:gd name="T5" fmla="*/ 36 h 67"/>
                  <a:gd name="T6" fmla="*/ 24 w 57"/>
                  <a:gd name="T7" fmla="*/ 67 h 67"/>
                  <a:gd name="T8" fmla="*/ 11 w 57"/>
                  <a:gd name="T9" fmla="*/ 34 h 67"/>
                  <a:gd name="T10" fmla="*/ 0 w 57"/>
                  <a:gd name="T11" fmla="*/ 0 h 67"/>
                  <a:gd name="T12" fmla="*/ 28 w 57"/>
                  <a:gd name="T13" fmla="*/ 4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7">
                    <a:moveTo>
                      <a:pt x="28" y="4"/>
                    </a:moveTo>
                    <a:lnTo>
                      <a:pt x="57" y="5"/>
                    </a:lnTo>
                    <a:lnTo>
                      <a:pt x="41" y="36"/>
                    </a:lnTo>
                    <a:lnTo>
                      <a:pt x="24" y="67"/>
                    </a:lnTo>
                    <a:lnTo>
                      <a:pt x="11" y="34"/>
                    </a:lnTo>
                    <a:lnTo>
                      <a:pt x="0" y="0"/>
                    </a:lnTo>
                    <a:lnTo>
                      <a:pt x="28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8" name="Freeform 106">
                <a:extLst>
                  <a:ext uri="{FF2B5EF4-FFF2-40B4-BE49-F238E27FC236}">
                    <a16:creationId xmlns:a16="http://schemas.microsoft.com/office/drawing/2014/main" xmlns="" id="{DB84D6D7-0DE5-454A-8B12-CF0588569F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7" y="485"/>
                <a:ext cx="11" cy="10"/>
              </a:xfrm>
              <a:custGeom>
                <a:avLst/>
                <a:gdLst>
                  <a:gd name="T0" fmla="*/ 9 w 11"/>
                  <a:gd name="T1" fmla="*/ 10 h 10"/>
                  <a:gd name="T2" fmla="*/ 0 w 11"/>
                  <a:gd name="T3" fmla="*/ 10 h 10"/>
                  <a:gd name="T4" fmla="*/ 0 w 11"/>
                  <a:gd name="T5" fmla="*/ 0 h 10"/>
                  <a:gd name="T6" fmla="*/ 11 w 11"/>
                  <a:gd name="T7" fmla="*/ 2 h 10"/>
                  <a:gd name="T8" fmla="*/ 9 w 11"/>
                  <a:gd name="T9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0">
                    <a:moveTo>
                      <a:pt x="9" y="10"/>
                    </a:moveTo>
                    <a:lnTo>
                      <a:pt x="0" y="10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9" y="10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199" name="Freeform 107">
                <a:extLst>
                  <a:ext uri="{FF2B5EF4-FFF2-40B4-BE49-F238E27FC236}">
                    <a16:creationId xmlns:a16="http://schemas.microsoft.com/office/drawing/2014/main" xmlns="" id="{78A7BDB1-C921-437E-8349-6BD1AA20572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90" y="504"/>
                <a:ext cx="15" cy="51"/>
              </a:xfrm>
              <a:custGeom>
                <a:avLst/>
                <a:gdLst>
                  <a:gd name="T0" fmla="*/ 15 w 15"/>
                  <a:gd name="T1" fmla="*/ 46 h 51"/>
                  <a:gd name="T2" fmla="*/ 7 w 15"/>
                  <a:gd name="T3" fmla="*/ 51 h 51"/>
                  <a:gd name="T4" fmla="*/ 0 w 15"/>
                  <a:gd name="T5" fmla="*/ 46 h 51"/>
                  <a:gd name="T6" fmla="*/ 7 w 15"/>
                  <a:gd name="T7" fmla="*/ 0 h 51"/>
                  <a:gd name="T8" fmla="*/ 15 w 15"/>
                  <a:gd name="T9" fmla="*/ 0 h 51"/>
                  <a:gd name="T10" fmla="*/ 15 w 15"/>
                  <a:gd name="T11" fmla="*/ 46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51">
                    <a:moveTo>
                      <a:pt x="15" y="46"/>
                    </a:moveTo>
                    <a:lnTo>
                      <a:pt x="7" y="51"/>
                    </a:lnTo>
                    <a:lnTo>
                      <a:pt x="0" y="46"/>
                    </a:lnTo>
                    <a:lnTo>
                      <a:pt x="7" y="0"/>
                    </a:lnTo>
                    <a:lnTo>
                      <a:pt x="15" y="0"/>
                    </a:lnTo>
                    <a:lnTo>
                      <a:pt x="15" y="46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00" name="Picture 108">
                <a:extLst>
                  <a:ext uri="{FF2B5EF4-FFF2-40B4-BE49-F238E27FC236}">
                    <a16:creationId xmlns:a16="http://schemas.microsoft.com/office/drawing/2014/main" xmlns="" id="{910953ED-5DF9-4F34-8B68-C44C6711EC6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38" y="487"/>
                <a:ext cx="219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1" name="Picture 109">
                <a:extLst>
                  <a:ext uri="{FF2B5EF4-FFF2-40B4-BE49-F238E27FC236}">
                    <a16:creationId xmlns:a16="http://schemas.microsoft.com/office/drawing/2014/main" xmlns="" id="{5B77B348-8C55-45A1-9AA5-8AA81EA4DFB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9" y="511"/>
                <a:ext cx="44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2" name="Picture 110">
                <a:extLst>
                  <a:ext uri="{FF2B5EF4-FFF2-40B4-BE49-F238E27FC236}">
                    <a16:creationId xmlns:a16="http://schemas.microsoft.com/office/drawing/2014/main" xmlns="" id="{547A527E-0CFA-4FF6-B5A7-4D8A6E18D49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8" y="569"/>
                <a:ext cx="39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3" name="Picture 111">
                <a:extLst>
                  <a:ext uri="{FF2B5EF4-FFF2-40B4-BE49-F238E27FC236}">
                    <a16:creationId xmlns:a16="http://schemas.microsoft.com/office/drawing/2014/main" xmlns="" id="{D4D4D769-8CFA-42D2-8B6D-56DBE1B999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39" y="568"/>
                <a:ext cx="38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4" name="Picture 112">
                <a:extLst>
                  <a:ext uri="{FF2B5EF4-FFF2-40B4-BE49-F238E27FC236}">
                    <a16:creationId xmlns:a16="http://schemas.microsoft.com/office/drawing/2014/main" xmlns="" id="{23CD6B53-6B2F-453F-B621-1B3A93A576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07" y="498"/>
                <a:ext cx="43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5" name="Picture 113">
                <a:extLst>
                  <a:ext uri="{FF2B5EF4-FFF2-40B4-BE49-F238E27FC236}">
                    <a16:creationId xmlns:a16="http://schemas.microsoft.com/office/drawing/2014/main" xmlns="" id="{F5131796-5688-409E-92EA-5B101E24E3A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64" y="513"/>
                <a:ext cx="175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" name="Picture 114">
                <a:extLst>
                  <a:ext uri="{FF2B5EF4-FFF2-40B4-BE49-F238E27FC236}">
                    <a16:creationId xmlns:a16="http://schemas.microsoft.com/office/drawing/2014/main" xmlns="" id="{25DC7588-ABCE-407E-BF49-1705851A77F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0" y="508"/>
                <a:ext cx="218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7" name="Picture 115">
                <a:extLst>
                  <a:ext uri="{FF2B5EF4-FFF2-40B4-BE49-F238E27FC236}">
                    <a16:creationId xmlns:a16="http://schemas.microsoft.com/office/drawing/2014/main" xmlns="" id="{D5A21690-5A9A-48B4-A2B0-9088EA186DD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" y="513"/>
                <a:ext cx="9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8" name="Picture 116">
                <a:extLst>
                  <a:ext uri="{FF2B5EF4-FFF2-40B4-BE49-F238E27FC236}">
                    <a16:creationId xmlns:a16="http://schemas.microsoft.com/office/drawing/2014/main" xmlns="" id="{BD528D8C-E192-44EE-8FFB-18A65CA00F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90" y="513"/>
                <a:ext cx="11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9" name="Picture 117">
                <a:extLst>
                  <a:ext uri="{FF2B5EF4-FFF2-40B4-BE49-F238E27FC236}">
                    <a16:creationId xmlns:a16="http://schemas.microsoft.com/office/drawing/2014/main" xmlns="" id="{60D0BDC8-5A7B-41E9-B7E2-DBD4E578027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0" y="508"/>
                <a:ext cx="97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10" name="Freeform 118">
                <a:extLst>
                  <a:ext uri="{FF2B5EF4-FFF2-40B4-BE49-F238E27FC236}">
                    <a16:creationId xmlns:a16="http://schemas.microsoft.com/office/drawing/2014/main" xmlns="" id="{3CE3F674-1CC7-4936-B84C-E9D9007075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77" y="381"/>
                <a:ext cx="113" cy="99"/>
              </a:xfrm>
              <a:custGeom>
                <a:avLst/>
                <a:gdLst>
                  <a:gd name="T0" fmla="*/ 91 w 113"/>
                  <a:gd name="T1" fmla="*/ 0 h 99"/>
                  <a:gd name="T2" fmla="*/ 10 w 113"/>
                  <a:gd name="T3" fmla="*/ 12 h 99"/>
                  <a:gd name="T4" fmla="*/ 10 w 113"/>
                  <a:gd name="T5" fmla="*/ 12 h 99"/>
                  <a:gd name="T6" fmla="*/ 5 w 113"/>
                  <a:gd name="T7" fmla="*/ 13 h 99"/>
                  <a:gd name="T8" fmla="*/ 2 w 113"/>
                  <a:gd name="T9" fmla="*/ 15 h 99"/>
                  <a:gd name="T10" fmla="*/ 0 w 113"/>
                  <a:gd name="T11" fmla="*/ 18 h 99"/>
                  <a:gd name="T12" fmla="*/ 0 w 113"/>
                  <a:gd name="T13" fmla="*/ 21 h 99"/>
                  <a:gd name="T14" fmla="*/ 11 w 113"/>
                  <a:gd name="T15" fmla="*/ 93 h 99"/>
                  <a:gd name="T16" fmla="*/ 11 w 113"/>
                  <a:gd name="T17" fmla="*/ 93 h 99"/>
                  <a:gd name="T18" fmla="*/ 11 w 113"/>
                  <a:gd name="T19" fmla="*/ 96 h 99"/>
                  <a:gd name="T20" fmla="*/ 15 w 113"/>
                  <a:gd name="T21" fmla="*/ 98 h 99"/>
                  <a:gd name="T22" fmla="*/ 18 w 113"/>
                  <a:gd name="T23" fmla="*/ 99 h 99"/>
                  <a:gd name="T24" fmla="*/ 23 w 113"/>
                  <a:gd name="T25" fmla="*/ 99 h 99"/>
                  <a:gd name="T26" fmla="*/ 32 w 113"/>
                  <a:gd name="T27" fmla="*/ 98 h 99"/>
                  <a:gd name="T28" fmla="*/ 24 w 113"/>
                  <a:gd name="T29" fmla="*/ 54 h 99"/>
                  <a:gd name="T30" fmla="*/ 24 w 113"/>
                  <a:gd name="T31" fmla="*/ 54 h 99"/>
                  <a:gd name="T32" fmla="*/ 26 w 113"/>
                  <a:gd name="T33" fmla="*/ 49 h 99"/>
                  <a:gd name="T34" fmla="*/ 28 w 113"/>
                  <a:gd name="T35" fmla="*/ 46 h 99"/>
                  <a:gd name="T36" fmla="*/ 31 w 113"/>
                  <a:gd name="T37" fmla="*/ 42 h 99"/>
                  <a:gd name="T38" fmla="*/ 36 w 113"/>
                  <a:gd name="T39" fmla="*/ 41 h 99"/>
                  <a:gd name="T40" fmla="*/ 73 w 113"/>
                  <a:gd name="T41" fmla="*/ 34 h 99"/>
                  <a:gd name="T42" fmla="*/ 73 w 113"/>
                  <a:gd name="T43" fmla="*/ 34 h 99"/>
                  <a:gd name="T44" fmla="*/ 78 w 113"/>
                  <a:gd name="T45" fmla="*/ 34 h 99"/>
                  <a:gd name="T46" fmla="*/ 83 w 113"/>
                  <a:gd name="T47" fmla="*/ 36 h 99"/>
                  <a:gd name="T48" fmla="*/ 86 w 113"/>
                  <a:gd name="T49" fmla="*/ 39 h 99"/>
                  <a:gd name="T50" fmla="*/ 88 w 113"/>
                  <a:gd name="T51" fmla="*/ 44 h 99"/>
                  <a:gd name="T52" fmla="*/ 94 w 113"/>
                  <a:gd name="T53" fmla="*/ 88 h 99"/>
                  <a:gd name="T54" fmla="*/ 104 w 113"/>
                  <a:gd name="T55" fmla="*/ 86 h 99"/>
                  <a:gd name="T56" fmla="*/ 104 w 113"/>
                  <a:gd name="T57" fmla="*/ 86 h 99"/>
                  <a:gd name="T58" fmla="*/ 107 w 113"/>
                  <a:gd name="T59" fmla="*/ 85 h 99"/>
                  <a:gd name="T60" fmla="*/ 110 w 113"/>
                  <a:gd name="T61" fmla="*/ 83 h 99"/>
                  <a:gd name="T62" fmla="*/ 113 w 113"/>
                  <a:gd name="T63" fmla="*/ 80 h 99"/>
                  <a:gd name="T64" fmla="*/ 113 w 113"/>
                  <a:gd name="T65" fmla="*/ 76 h 99"/>
                  <a:gd name="T66" fmla="*/ 102 w 113"/>
                  <a:gd name="T67" fmla="*/ 5 h 99"/>
                  <a:gd name="T68" fmla="*/ 102 w 113"/>
                  <a:gd name="T69" fmla="*/ 5 h 99"/>
                  <a:gd name="T70" fmla="*/ 100 w 113"/>
                  <a:gd name="T71" fmla="*/ 4 h 99"/>
                  <a:gd name="T72" fmla="*/ 99 w 113"/>
                  <a:gd name="T73" fmla="*/ 0 h 99"/>
                  <a:gd name="T74" fmla="*/ 94 w 113"/>
                  <a:gd name="T75" fmla="*/ 0 h 99"/>
                  <a:gd name="T76" fmla="*/ 91 w 113"/>
                  <a:gd name="T77" fmla="*/ 0 h 99"/>
                  <a:gd name="T78" fmla="*/ 91 w 113"/>
                  <a:gd name="T79" fmla="*/ 0 h 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13" h="99">
                    <a:moveTo>
                      <a:pt x="91" y="0"/>
                    </a:moveTo>
                    <a:lnTo>
                      <a:pt x="10" y="12"/>
                    </a:lnTo>
                    <a:lnTo>
                      <a:pt x="10" y="12"/>
                    </a:lnTo>
                    <a:lnTo>
                      <a:pt x="5" y="13"/>
                    </a:lnTo>
                    <a:lnTo>
                      <a:pt x="2" y="15"/>
                    </a:lnTo>
                    <a:lnTo>
                      <a:pt x="0" y="18"/>
                    </a:lnTo>
                    <a:lnTo>
                      <a:pt x="0" y="21"/>
                    </a:lnTo>
                    <a:lnTo>
                      <a:pt x="11" y="93"/>
                    </a:lnTo>
                    <a:lnTo>
                      <a:pt x="11" y="93"/>
                    </a:lnTo>
                    <a:lnTo>
                      <a:pt x="11" y="96"/>
                    </a:lnTo>
                    <a:lnTo>
                      <a:pt x="15" y="98"/>
                    </a:lnTo>
                    <a:lnTo>
                      <a:pt x="18" y="99"/>
                    </a:lnTo>
                    <a:lnTo>
                      <a:pt x="23" y="99"/>
                    </a:lnTo>
                    <a:lnTo>
                      <a:pt x="32" y="98"/>
                    </a:lnTo>
                    <a:lnTo>
                      <a:pt x="24" y="54"/>
                    </a:lnTo>
                    <a:lnTo>
                      <a:pt x="24" y="54"/>
                    </a:lnTo>
                    <a:lnTo>
                      <a:pt x="26" y="49"/>
                    </a:lnTo>
                    <a:lnTo>
                      <a:pt x="28" y="46"/>
                    </a:lnTo>
                    <a:lnTo>
                      <a:pt x="31" y="42"/>
                    </a:lnTo>
                    <a:lnTo>
                      <a:pt x="36" y="41"/>
                    </a:lnTo>
                    <a:lnTo>
                      <a:pt x="73" y="34"/>
                    </a:lnTo>
                    <a:lnTo>
                      <a:pt x="73" y="34"/>
                    </a:lnTo>
                    <a:lnTo>
                      <a:pt x="78" y="34"/>
                    </a:lnTo>
                    <a:lnTo>
                      <a:pt x="83" y="36"/>
                    </a:lnTo>
                    <a:lnTo>
                      <a:pt x="86" y="39"/>
                    </a:lnTo>
                    <a:lnTo>
                      <a:pt x="88" y="44"/>
                    </a:lnTo>
                    <a:lnTo>
                      <a:pt x="94" y="88"/>
                    </a:lnTo>
                    <a:lnTo>
                      <a:pt x="104" y="86"/>
                    </a:lnTo>
                    <a:lnTo>
                      <a:pt x="104" y="86"/>
                    </a:lnTo>
                    <a:lnTo>
                      <a:pt x="107" y="85"/>
                    </a:lnTo>
                    <a:lnTo>
                      <a:pt x="110" y="83"/>
                    </a:lnTo>
                    <a:lnTo>
                      <a:pt x="113" y="80"/>
                    </a:lnTo>
                    <a:lnTo>
                      <a:pt x="113" y="76"/>
                    </a:lnTo>
                    <a:lnTo>
                      <a:pt x="102" y="5"/>
                    </a:lnTo>
                    <a:lnTo>
                      <a:pt x="102" y="5"/>
                    </a:lnTo>
                    <a:lnTo>
                      <a:pt x="100" y="4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1" name="Freeform 119">
                <a:extLst>
                  <a:ext uri="{FF2B5EF4-FFF2-40B4-BE49-F238E27FC236}">
                    <a16:creationId xmlns:a16="http://schemas.microsoft.com/office/drawing/2014/main" xmlns="" id="{A339CF8C-593B-4A61-9631-21808934E9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97" y="344"/>
                <a:ext cx="51" cy="37"/>
              </a:xfrm>
              <a:custGeom>
                <a:avLst/>
                <a:gdLst>
                  <a:gd name="T0" fmla="*/ 51 w 51"/>
                  <a:gd name="T1" fmla="*/ 15 h 37"/>
                  <a:gd name="T2" fmla="*/ 51 w 51"/>
                  <a:gd name="T3" fmla="*/ 15 h 37"/>
                  <a:gd name="T4" fmla="*/ 51 w 51"/>
                  <a:gd name="T5" fmla="*/ 18 h 37"/>
                  <a:gd name="T6" fmla="*/ 51 w 51"/>
                  <a:gd name="T7" fmla="*/ 21 h 37"/>
                  <a:gd name="T8" fmla="*/ 46 w 51"/>
                  <a:gd name="T9" fmla="*/ 29 h 37"/>
                  <a:gd name="T10" fmla="*/ 38 w 51"/>
                  <a:gd name="T11" fmla="*/ 34 h 37"/>
                  <a:gd name="T12" fmla="*/ 29 w 51"/>
                  <a:gd name="T13" fmla="*/ 37 h 37"/>
                  <a:gd name="T14" fmla="*/ 29 w 51"/>
                  <a:gd name="T15" fmla="*/ 37 h 37"/>
                  <a:gd name="T16" fmla="*/ 19 w 51"/>
                  <a:gd name="T17" fmla="*/ 37 h 37"/>
                  <a:gd name="T18" fmla="*/ 9 w 51"/>
                  <a:gd name="T19" fmla="*/ 34 h 37"/>
                  <a:gd name="T20" fmla="*/ 3 w 51"/>
                  <a:gd name="T21" fmla="*/ 29 h 37"/>
                  <a:gd name="T22" fmla="*/ 1 w 51"/>
                  <a:gd name="T23" fmla="*/ 26 h 37"/>
                  <a:gd name="T24" fmla="*/ 0 w 51"/>
                  <a:gd name="T25" fmla="*/ 23 h 37"/>
                  <a:gd name="T26" fmla="*/ 0 w 51"/>
                  <a:gd name="T27" fmla="*/ 23 h 37"/>
                  <a:gd name="T28" fmla="*/ 0 w 51"/>
                  <a:gd name="T29" fmla="*/ 18 h 37"/>
                  <a:gd name="T30" fmla="*/ 1 w 51"/>
                  <a:gd name="T31" fmla="*/ 15 h 37"/>
                  <a:gd name="T32" fmla="*/ 6 w 51"/>
                  <a:gd name="T33" fmla="*/ 8 h 37"/>
                  <a:gd name="T34" fmla="*/ 12 w 51"/>
                  <a:gd name="T35" fmla="*/ 2 h 37"/>
                  <a:gd name="T36" fmla="*/ 24 w 51"/>
                  <a:gd name="T37" fmla="*/ 0 h 37"/>
                  <a:gd name="T38" fmla="*/ 24 w 51"/>
                  <a:gd name="T39" fmla="*/ 0 h 37"/>
                  <a:gd name="T40" fmla="*/ 34 w 51"/>
                  <a:gd name="T41" fmla="*/ 0 h 37"/>
                  <a:gd name="T42" fmla="*/ 42 w 51"/>
                  <a:gd name="T43" fmla="*/ 2 h 37"/>
                  <a:gd name="T44" fmla="*/ 48 w 51"/>
                  <a:gd name="T45" fmla="*/ 7 h 37"/>
                  <a:gd name="T46" fmla="*/ 50 w 51"/>
                  <a:gd name="T47" fmla="*/ 10 h 37"/>
                  <a:gd name="T48" fmla="*/ 51 w 51"/>
                  <a:gd name="T49" fmla="*/ 15 h 37"/>
                  <a:gd name="T50" fmla="*/ 51 w 51"/>
                  <a:gd name="T51" fmla="*/ 15 h 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1" h="37">
                    <a:moveTo>
                      <a:pt x="51" y="15"/>
                    </a:moveTo>
                    <a:lnTo>
                      <a:pt x="51" y="15"/>
                    </a:lnTo>
                    <a:lnTo>
                      <a:pt x="51" y="18"/>
                    </a:lnTo>
                    <a:lnTo>
                      <a:pt x="51" y="21"/>
                    </a:lnTo>
                    <a:lnTo>
                      <a:pt x="46" y="29"/>
                    </a:lnTo>
                    <a:lnTo>
                      <a:pt x="38" y="34"/>
                    </a:lnTo>
                    <a:lnTo>
                      <a:pt x="29" y="37"/>
                    </a:lnTo>
                    <a:lnTo>
                      <a:pt x="29" y="37"/>
                    </a:lnTo>
                    <a:lnTo>
                      <a:pt x="19" y="37"/>
                    </a:lnTo>
                    <a:lnTo>
                      <a:pt x="9" y="34"/>
                    </a:lnTo>
                    <a:lnTo>
                      <a:pt x="3" y="29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1" y="15"/>
                    </a:lnTo>
                    <a:lnTo>
                      <a:pt x="6" y="8"/>
                    </a:lnTo>
                    <a:lnTo>
                      <a:pt x="12" y="2"/>
                    </a:lnTo>
                    <a:lnTo>
                      <a:pt x="24" y="0"/>
                    </a:lnTo>
                    <a:lnTo>
                      <a:pt x="24" y="0"/>
                    </a:lnTo>
                    <a:lnTo>
                      <a:pt x="34" y="0"/>
                    </a:lnTo>
                    <a:lnTo>
                      <a:pt x="42" y="2"/>
                    </a:lnTo>
                    <a:lnTo>
                      <a:pt x="48" y="7"/>
                    </a:lnTo>
                    <a:lnTo>
                      <a:pt x="50" y="10"/>
                    </a:lnTo>
                    <a:lnTo>
                      <a:pt x="51" y="15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2" name="Freeform 120">
                <a:extLst>
                  <a:ext uri="{FF2B5EF4-FFF2-40B4-BE49-F238E27FC236}">
                    <a16:creationId xmlns:a16="http://schemas.microsoft.com/office/drawing/2014/main" xmlns="" id="{E1C32311-6FCD-4DF7-9FC2-EE5E2A84B7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3" y="411"/>
                <a:ext cx="78" cy="137"/>
              </a:xfrm>
              <a:custGeom>
                <a:avLst/>
                <a:gdLst>
                  <a:gd name="T0" fmla="*/ 47 w 78"/>
                  <a:gd name="T1" fmla="*/ 0 h 137"/>
                  <a:gd name="T2" fmla="*/ 10 w 78"/>
                  <a:gd name="T3" fmla="*/ 6 h 137"/>
                  <a:gd name="T4" fmla="*/ 10 w 78"/>
                  <a:gd name="T5" fmla="*/ 6 h 137"/>
                  <a:gd name="T6" fmla="*/ 5 w 78"/>
                  <a:gd name="T7" fmla="*/ 8 h 137"/>
                  <a:gd name="T8" fmla="*/ 2 w 78"/>
                  <a:gd name="T9" fmla="*/ 11 h 137"/>
                  <a:gd name="T10" fmla="*/ 0 w 78"/>
                  <a:gd name="T11" fmla="*/ 14 h 137"/>
                  <a:gd name="T12" fmla="*/ 0 w 78"/>
                  <a:gd name="T13" fmla="*/ 17 h 137"/>
                  <a:gd name="T14" fmla="*/ 16 w 78"/>
                  <a:gd name="T15" fmla="*/ 129 h 137"/>
                  <a:gd name="T16" fmla="*/ 16 w 78"/>
                  <a:gd name="T17" fmla="*/ 129 h 137"/>
                  <a:gd name="T18" fmla="*/ 18 w 78"/>
                  <a:gd name="T19" fmla="*/ 132 h 137"/>
                  <a:gd name="T20" fmla="*/ 21 w 78"/>
                  <a:gd name="T21" fmla="*/ 136 h 137"/>
                  <a:gd name="T22" fmla="*/ 26 w 78"/>
                  <a:gd name="T23" fmla="*/ 137 h 137"/>
                  <a:gd name="T24" fmla="*/ 31 w 78"/>
                  <a:gd name="T25" fmla="*/ 137 h 137"/>
                  <a:gd name="T26" fmla="*/ 47 w 78"/>
                  <a:gd name="T27" fmla="*/ 134 h 137"/>
                  <a:gd name="T28" fmla="*/ 36 w 78"/>
                  <a:gd name="T29" fmla="*/ 55 h 137"/>
                  <a:gd name="T30" fmla="*/ 37 w 78"/>
                  <a:gd name="T31" fmla="*/ 55 h 137"/>
                  <a:gd name="T32" fmla="*/ 49 w 78"/>
                  <a:gd name="T33" fmla="*/ 134 h 137"/>
                  <a:gd name="T34" fmla="*/ 66 w 78"/>
                  <a:gd name="T35" fmla="*/ 131 h 137"/>
                  <a:gd name="T36" fmla="*/ 66 w 78"/>
                  <a:gd name="T37" fmla="*/ 131 h 137"/>
                  <a:gd name="T38" fmla="*/ 71 w 78"/>
                  <a:gd name="T39" fmla="*/ 131 h 137"/>
                  <a:gd name="T40" fmla="*/ 74 w 78"/>
                  <a:gd name="T41" fmla="*/ 127 h 137"/>
                  <a:gd name="T42" fmla="*/ 76 w 78"/>
                  <a:gd name="T43" fmla="*/ 124 h 137"/>
                  <a:gd name="T44" fmla="*/ 78 w 78"/>
                  <a:gd name="T45" fmla="*/ 119 h 137"/>
                  <a:gd name="T46" fmla="*/ 60 w 78"/>
                  <a:gd name="T47" fmla="*/ 9 h 137"/>
                  <a:gd name="T48" fmla="*/ 60 w 78"/>
                  <a:gd name="T49" fmla="*/ 9 h 137"/>
                  <a:gd name="T50" fmla="*/ 58 w 78"/>
                  <a:gd name="T51" fmla="*/ 4 h 137"/>
                  <a:gd name="T52" fmla="*/ 55 w 78"/>
                  <a:gd name="T53" fmla="*/ 1 h 137"/>
                  <a:gd name="T54" fmla="*/ 50 w 78"/>
                  <a:gd name="T55" fmla="*/ 1 h 137"/>
                  <a:gd name="T56" fmla="*/ 47 w 78"/>
                  <a:gd name="T57" fmla="*/ 0 h 137"/>
                  <a:gd name="T58" fmla="*/ 47 w 78"/>
                  <a:gd name="T59" fmla="*/ 0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8" h="137">
                    <a:moveTo>
                      <a:pt x="47" y="0"/>
                    </a:moveTo>
                    <a:lnTo>
                      <a:pt x="10" y="6"/>
                    </a:lnTo>
                    <a:lnTo>
                      <a:pt x="10" y="6"/>
                    </a:lnTo>
                    <a:lnTo>
                      <a:pt x="5" y="8"/>
                    </a:lnTo>
                    <a:lnTo>
                      <a:pt x="2" y="11"/>
                    </a:lnTo>
                    <a:lnTo>
                      <a:pt x="0" y="14"/>
                    </a:lnTo>
                    <a:lnTo>
                      <a:pt x="0" y="17"/>
                    </a:lnTo>
                    <a:lnTo>
                      <a:pt x="16" y="129"/>
                    </a:lnTo>
                    <a:lnTo>
                      <a:pt x="16" y="129"/>
                    </a:lnTo>
                    <a:lnTo>
                      <a:pt x="18" y="132"/>
                    </a:lnTo>
                    <a:lnTo>
                      <a:pt x="21" y="136"/>
                    </a:lnTo>
                    <a:lnTo>
                      <a:pt x="26" y="137"/>
                    </a:lnTo>
                    <a:lnTo>
                      <a:pt x="31" y="137"/>
                    </a:lnTo>
                    <a:lnTo>
                      <a:pt x="47" y="134"/>
                    </a:lnTo>
                    <a:lnTo>
                      <a:pt x="36" y="55"/>
                    </a:lnTo>
                    <a:lnTo>
                      <a:pt x="37" y="55"/>
                    </a:lnTo>
                    <a:lnTo>
                      <a:pt x="49" y="134"/>
                    </a:lnTo>
                    <a:lnTo>
                      <a:pt x="66" y="131"/>
                    </a:lnTo>
                    <a:lnTo>
                      <a:pt x="66" y="131"/>
                    </a:lnTo>
                    <a:lnTo>
                      <a:pt x="71" y="131"/>
                    </a:lnTo>
                    <a:lnTo>
                      <a:pt x="74" y="127"/>
                    </a:lnTo>
                    <a:lnTo>
                      <a:pt x="76" y="124"/>
                    </a:lnTo>
                    <a:lnTo>
                      <a:pt x="78" y="119"/>
                    </a:lnTo>
                    <a:lnTo>
                      <a:pt x="60" y="9"/>
                    </a:lnTo>
                    <a:lnTo>
                      <a:pt x="60" y="9"/>
                    </a:lnTo>
                    <a:lnTo>
                      <a:pt x="58" y="4"/>
                    </a:lnTo>
                    <a:lnTo>
                      <a:pt x="55" y="1"/>
                    </a:lnTo>
                    <a:lnTo>
                      <a:pt x="50" y="1"/>
                    </a:lnTo>
                    <a:lnTo>
                      <a:pt x="47" y="0"/>
                    </a:lnTo>
                    <a:lnTo>
                      <a:pt x="47" y="0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3" name="Freeform 121">
                <a:extLst>
                  <a:ext uri="{FF2B5EF4-FFF2-40B4-BE49-F238E27FC236}">
                    <a16:creationId xmlns:a16="http://schemas.microsoft.com/office/drawing/2014/main" xmlns="" id="{A05DE018-D4F3-4430-B563-3247EFB03B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5" y="383"/>
                <a:ext cx="43" cy="49"/>
              </a:xfrm>
              <a:custGeom>
                <a:avLst/>
                <a:gdLst>
                  <a:gd name="T0" fmla="*/ 22 w 43"/>
                  <a:gd name="T1" fmla="*/ 3 h 49"/>
                  <a:gd name="T2" fmla="*/ 43 w 43"/>
                  <a:gd name="T3" fmla="*/ 0 h 49"/>
                  <a:gd name="T4" fmla="*/ 37 w 43"/>
                  <a:gd name="T5" fmla="*/ 24 h 49"/>
                  <a:gd name="T6" fmla="*/ 29 w 43"/>
                  <a:gd name="T7" fmla="*/ 49 h 49"/>
                  <a:gd name="T8" fmla="*/ 14 w 43"/>
                  <a:gd name="T9" fmla="*/ 28 h 49"/>
                  <a:gd name="T10" fmla="*/ 0 w 43"/>
                  <a:gd name="T11" fmla="*/ 8 h 49"/>
                  <a:gd name="T12" fmla="*/ 22 w 43"/>
                  <a:gd name="T13" fmla="*/ 3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3" h="49">
                    <a:moveTo>
                      <a:pt x="22" y="3"/>
                    </a:moveTo>
                    <a:lnTo>
                      <a:pt x="43" y="0"/>
                    </a:lnTo>
                    <a:lnTo>
                      <a:pt x="37" y="24"/>
                    </a:lnTo>
                    <a:lnTo>
                      <a:pt x="29" y="49"/>
                    </a:lnTo>
                    <a:lnTo>
                      <a:pt x="14" y="28"/>
                    </a:lnTo>
                    <a:lnTo>
                      <a:pt x="0" y="8"/>
                    </a:lnTo>
                    <a:lnTo>
                      <a:pt x="22" y="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4" name="Freeform 122">
                <a:extLst>
                  <a:ext uri="{FF2B5EF4-FFF2-40B4-BE49-F238E27FC236}">
                    <a16:creationId xmlns:a16="http://schemas.microsoft.com/office/drawing/2014/main" xmlns="" id="{370DAD33-C12E-4CDA-A3D6-45C814B6A1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2" y="386"/>
                <a:ext cx="9" cy="8"/>
              </a:xfrm>
              <a:custGeom>
                <a:avLst/>
                <a:gdLst>
                  <a:gd name="T0" fmla="*/ 9 w 9"/>
                  <a:gd name="T1" fmla="*/ 7 h 8"/>
                  <a:gd name="T2" fmla="*/ 2 w 9"/>
                  <a:gd name="T3" fmla="*/ 8 h 8"/>
                  <a:gd name="T4" fmla="*/ 0 w 9"/>
                  <a:gd name="T5" fmla="*/ 2 h 8"/>
                  <a:gd name="T6" fmla="*/ 9 w 9"/>
                  <a:gd name="T7" fmla="*/ 0 h 8"/>
                  <a:gd name="T8" fmla="*/ 9 w 9"/>
                  <a:gd name="T9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8">
                    <a:moveTo>
                      <a:pt x="9" y="7"/>
                    </a:moveTo>
                    <a:lnTo>
                      <a:pt x="2" y="8"/>
                    </a:lnTo>
                    <a:lnTo>
                      <a:pt x="0" y="2"/>
                    </a:lnTo>
                    <a:lnTo>
                      <a:pt x="9" y="0"/>
                    </a:lnTo>
                    <a:lnTo>
                      <a:pt x="9" y="7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15" name="Freeform 123">
                <a:extLst>
                  <a:ext uri="{FF2B5EF4-FFF2-40B4-BE49-F238E27FC236}">
                    <a16:creationId xmlns:a16="http://schemas.microsoft.com/office/drawing/2014/main" xmlns="" id="{EA630B78-854A-4C25-9D8C-AC3E4FDD48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6" y="399"/>
                <a:ext cx="13" cy="36"/>
              </a:xfrm>
              <a:custGeom>
                <a:avLst/>
                <a:gdLst>
                  <a:gd name="T0" fmla="*/ 13 w 13"/>
                  <a:gd name="T1" fmla="*/ 33 h 36"/>
                  <a:gd name="T2" fmla="*/ 8 w 13"/>
                  <a:gd name="T3" fmla="*/ 36 h 36"/>
                  <a:gd name="T4" fmla="*/ 3 w 13"/>
                  <a:gd name="T5" fmla="*/ 34 h 36"/>
                  <a:gd name="T6" fmla="*/ 0 w 13"/>
                  <a:gd name="T7" fmla="*/ 2 h 36"/>
                  <a:gd name="T8" fmla="*/ 6 w 13"/>
                  <a:gd name="T9" fmla="*/ 0 h 36"/>
                  <a:gd name="T10" fmla="*/ 13 w 13"/>
                  <a:gd name="T11" fmla="*/ 33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36">
                    <a:moveTo>
                      <a:pt x="13" y="33"/>
                    </a:moveTo>
                    <a:lnTo>
                      <a:pt x="8" y="36"/>
                    </a:lnTo>
                    <a:lnTo>
                      <a:pt x="3" y="34"/>
                    </a:lnTo>
                    <a:lnTo>
                      <a:pt x="0" y="2"/>
                    </a:lnTo>
                    <a:lnTo>
                      <a:pt x="6" y="0"/>
                    </a:lnTo>
                    <a:lnTo>
                      <a:pt x="13" y="33"/>
                    </a:lnTo>
                    <a:close/>
                  </a:path>
                </a:pathLst>
              </a:custGeom>
              <a:solidFill>
                <a:srgbClr val="F04C3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16" name="Picture 124">
                <a:extLst>
                  <a:ext uri="{FF2B5EF4-FFF2-40B4-BE49-F238E27FC236}">
                    <a16:creationId xmlns:a16="http://schemas.microsoft.com/office/drawing/2014/main" xmlns="" id="{9AB10751-DD47-4B6F-BF76-790D4AE940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728"/>
                <a:ext cx="26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7" name="Picture 125">
                <a:extLst>
                  <a:ext uri="{FF2B5EF4-FFF2-40B4-BE49-F238E27FC236}">
                    <a16:creationId xmlns:a16="http://schemas.microsoft.com/office/drawing/2014/main" xmlns="" id="{8C4959F3-F8B7-4D69-AD56-EDC36996AB3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8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197" y="747"/>
                <a:ext cx="20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8" name="Picture 126">
                <a:extLst>
                  <a:ext uri="{FF2B5EF4-FFF2-40B4-BE49-F238E27FC236}">
                    <a16:creationId xmlns:a16="http://schemas.microsoft.com/office/drawing/2014/main" xmlns="" id="{584C1F35-C727-40ED-AC3C-A4138299F3C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68" y="730"/>
                <a:ext cx="44" cy="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9" name="Picture 127">
                <a:extLst>
                  <a:ext uri="{FF2B5EF4-FFF2-40B4-BE49-F238E27FC236}">
                    <a16:creationId xmlns:a16="http://schemas.microsoft.com/office/drawing/2014/main" xmlns="" id="{F2A83DF5-EDAC-44A4-82F6-CF7FF980B7F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79" y="848"/>
                <a:ext cx="4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0" name="Picture 128">
                <a:extLst>
                  <a:ext uri="{FF2B5EF4-FFF2-40B4-BE49-F238E27FC236}">
                    <a16:creationId xmlns:a16="http://schemas.microsoft.com/office/drawing/2014/main" xmlns="" id="{A3CCF91E-8973-4723-89E9-04CE962D66A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85" y="751"/>
                <a:ext cx="229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1" name="Picture 129">
                <a:extLst>
                  <a:ext uri="{FF2B5EF4-FFF2-40B4-BE49-F238E27FC236}">
                    <a16:creationId xmlns:a16="http://schemas.microsoft.com/office/drawing/2014/main" xmlns="" id="{C2078D28-9CFF-4FA3-B849-914F36DCC61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53" y="738"/>
                <a:ext cx="286" cy="1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2" name="Picture 130">
                <a:extLst>
                  <a:ext uri="{FF2B5EF4-FFF2-40B4-BE49-F238E27FC236}">
                    <a16:creationId xmlns:a16="http://schemas.microsoft.com/office/drawing/2014/main" xmlns="" id="{32FD143F-C9A0-4A30-AC46-3EE16777B2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19" y="759"/>
                <a:ext cx="151" cy="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3" name="Freeform 131">
                <a:extLst>
                  <a:ext uri="{FF2B5EF4-FFF2-40B4-BE49-F238E27FC236}">
                    <a16:creationId xmlns:a16="http://schemas.microsoft.com/office/drawing/2014/main" xmlns="" id="{2A6590A4-9621-4570-98D6-A2FC15021C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00" y="577"/>
                <a:ext cx="149" cy="138"/>
              </a:xfrm>
              <a:custGeom>
                <a:avLst/>
                <a:gdLst>
                  <a:gd name="T0" fmla="*/ 118 w 149"/>
                  <a:gd name="T1" fmla="*/ 0 h 138"/>
                  <a:gd name="T2" fmla="*/ 13 w 149"/>
                  <a:gd name="T3" fmla="*/ 15 h 138"/>
                  <a:gd name="T4" fmla="*/ 13 w 149"/>
                  <a:gd name="T5" fmla="*/ 15 h 138"/>
                  <a:gd name="T6" fmla="*/ 8 w 149"/>
                  <a:gd name="T7" fmla="*/ 17 h 138"/>
                  <a:gd name="T8" fmla="*/ 3 w 149"/>
                  <a:gd name="T9" fmla="*/ 20 h 138"/>
                  <a:gd name="T10" fmla="*/ 0 w 149"/>
                  <a:gd name="T11" fmla="*/ 25 h 138"/>
                  <a:gd name="T12" fmla="*/ 0 w 149"/>
                  <a:gd name="T13" fmla="*/ 29 h 138"/>
                  <a:gd name="T14" fmla="*/ 14 w 149"/>
                  <a:gd name="T15" fmla="*/ 130 h 138"/>
                  <a:gd name="T16" fmla="*/ 14 w 149"/>
                  <a:gd name="T17" fmla="*/ 130 h 138"/>
                  <a:gd name="T18" fmla="*/ 16 w 149"/>
                  <a:gd name="T19" fmla="*/ 133 h 138"/>
                  <a:gd name="T20" fmla="*/ 19 w 149"/>
                  <a:gd name="T21" fmla="*/ 136 h 138"/>
                  <a:gd name="T22" fmla="*/ 24 w 149"/>
                  <a:gd name="T23" fmla="*/ 138 h 138"/>
                  <a:gd name="T24" fmla="*/ 31 w 149"/>
                  <a:gd name="T25" fmla="*/ 138 h 138"/>
                  <a:gd name="T26" fmla="*/ 42 w 149"/>
                  <a:gd name="T27" fmla="*/ 136 h 138"/>
                  <a:gd name="T28" fmla="*/ 32 w 149"/>
                  <a:gd name="T29" fmla="*/ 75 h 138"/>
                  <a:gd name="T30" fmla="*/ 32 w 149"/>
                  <a:gd name="T31" fmla="*/ 75 h 138"/>
                  <a:gd name="T32" fmla="*/ 34 w 149"/>
                  <a:gd name="T33" fmla="*/ 68 h 138"/>
                  <a:gd name="T34" fmla="*/ 37 w 149"/>
                  <a:gd name="T35" fmla="*/ 63 h 138"/>
                  <a:gd name="T36" fmla="*/ 42 w 149"/>
                  <a:gd name="T37" fmla="*/ 59 h 138"/>
                  <a:gd name="T38" fmla="*/ 48 w 149"/>
                  <a:gd name="T39" fmla="*/ 57 h 138"/>
                  <a:gd name="T40" fmla="*/ 95 w 149"/>
                  <a:gd name="T41" fmla="*/ 51 h 138"/>
                  <a:gd name="T42" fmla="*/ 95 w 149"/>
                  <a:gd name="T43" fmla="*/ 51 h 138"/>
                  <a:gd name="T44" fmla="*/ 102 w 149"/>
                  <a:gd name="T45" fmla="*/ 51 h 138"/>
                  <a:gd name="T46" fmla="*/ 108 w 149"/>
                  <a:gd name="T47" fmla="*/ 54 h 138"/>
                  <a:gd name="T48" fmla="*/ 113 w 149"/>
                  <a:gd name="T49" fmla="*/ 57 h 138"/>
                  <a:gd name="T50" fmla="*/ 115 w 149"/>
                  <a:gd name="T51" fmla="*/ 63 h 138"/>
                  <a:gd name="T52" fmla="*/ 123 w 149"/>
                  <a:gd name="T53" fmla="*/ 125 h 138"/>
                  <a:gd name="T54" fmla="*/ 136 w 149"/>
                  <a:gd name="T55" fmla="*/ 123 h 138"/>
                  <a:gd name="T56" fmla="*/ 136 w 149"/>
                  <a:gd name="T57" fmla="*/ 123 h 138"/>
                  <a:gd name="T58" fmla="*/ 141 w 149"/>
                  <a:gd name="T59" fmla="*/ 122 h 138"/>
                  <a:gd name="T60" fmla="*/ 146 w 149"/>
                  <a:gd name="T61" fmla="*/ 120 h 138"/>
                  <a:gd name="T62" fmla="*/ 147 w 149"/>
                  <a:gd name="T63" fmla="*/ 115 h 138"/>
                  <a:gd name="T64" fmla="*/ 149 w 149"/>
                  <a:gd name="T65" fmla="*/ 110 h 138"/>
                  <a:gd name="T66" fmla="*/ 134 w 149"/>
                  <a:gd name="T67" fmla="*/ 10 h 138"/>
                  <a:gd name="T68" fmla="*/ 134 w 149"/>
                  <a:gd name="T69" fmla="*/ 10 h 138"/>
                  <a:gd name="T70" fmla="*/ 133 w 149"/>
                  <a:gd name="T71" fmla="*/ 7 h 138"/>
                  <a:gd name="T72" fmla="*/ 129 w 149"/>
                  <a:gd name="T73" fmla="*/ 4 h 138"/>
                  <a:gd name="T74" fmla="*/ 124 w 149"/>
                  <a:gd name="T75" fmla="*/ 0 h 138"/>
                  <a:gd name="T76" fmla="*/ 118 w 149"/>
                  <a:gd name="T77" fmla="*/ 0 h 138"/>
                  <a:gd name="T78" fmla="*/ 118 w 149"/>
                  <a:gd name="T79" fmla="*/ 0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49" h="138">
                    <a:moveTo>
                      <a:pt x="118" y="0"/>
                    </a:moveTo>
                    <a:lnTo>
                      <a:pt x="13" y="15"/>
                    </a:lnTo>
                    <a:lnTo>
                      <a:pt x="13" y="15"/>
                    </a:lnTo>
                    <a:lnTo>
                      <a:pt x="8" y="17"/>
                    </a:lnTo>
                    <a:lnTo>
                      <a:pt x="3" y="20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14" y="130"/>
                    </a:lnTo>
                    <a:lnTo>
                      <a:pt x="14" y="130"/>
                    </a:lnTo>
                    <a:lnTo>
                      <a:pt x="16" y="133"/>
                    </a:lnTo>
                    <a:lnTo>
                      <a:pt x="19" y="136"/>
                    </a:lnTo>
                    <a:lnTo>
                      <a:pt x="24" y="138"/>
                    </a:lnTo>
                    <a:lnTo>
                      <a:pt x="31" y="138"/>
                    </a:lnTo>
                    <a:lnTo>
                      <a:pt x="42" y="136"/>
                    </a:lnTo>
                    <a:lnTo>
                      <a:pt x="32" y="75"/>
                    </a:lnTo>
                    <a:lnTo>
                      <a:pt x="32" y="75"/>
                    </a:lnTo>
                    <a:lnTo>
                      <a:pt x="34" y="68"/>
                    </a:lnTo>
                    <a:lnTo>
                      <a:pt x="37" y="63"/>
                    </a:lnTo>
                    <a:lnTo>
                      <a:pt x="42" y="59"/>
                    </a:lnTo>
                    <a:lnTo>
                      <a:pt x="48" y="57"/>
                    </a:lnTo>
                    <a:lnTo>
                      <a:pt x="95" y="51"/>
                    </a:lnTo>
                    <a:lnTo>
                      <a:pt x="95" y="51"/>
                    </a:lnTo>
                    <a:lnTo>
                      <a:pt x="102" y="51"/>
                    </a:lnTo>
                    <a:lnTo>
                      <a:pt x="108" y="54"/>
                    </a:lnTo>
                    <a:lnTo>
                      <a:pt x="113" y="57"/>
                    </a:lnTo>
                    <a:lnTo>
                      <a:pt x="115" y="63"/>
                    </a:lnTo>
                    <a:lnTo>
                      <a:pt x="123" y="125"/>
                    </a:lnTo>
                    <a:lnTo>
                      <a:pt x="136" y="123"/>
                    </a:lnTo>
                    <a:lnTo>
                      <a:pt x="136" y="123"/>
                    </a:lnTo>
                    <a:lnTo>
                      <a:pt x="141" y="122"/>
                    </a:lnTo>
                    <a:lnTo>
                      <a:pt x="146" y="120"/>
                    </a:lnTo>
                    <a:lnTo>
                      <a:pt x="147" y="115"/>
                    </a:lnTo>
                    <a:lnTo>
                      <a:pt x="149" y="1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3" y="7"/>
                    </a:lnTo>
                    <a:lnTo>
                      <a:pt x="129" y="4"/>
                    </a:lnTo>
                    <a:lnTo>
                      <a:pt x="124" y="0"/>
                    </a:lnTo>
                    <a:lnTo>
                      <a:pt x="118" y="0"/>
                    </a:lnTo>
                    <a:lnTo>
                      <a:pt x="118" y="0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4" name="Freeform 132">
                <a:extLst>
                  <a:ext uri="{FF2B5EF4-FFF2-40B4-BE49-F238E27FC236}">
                    <a16:creationId xmlns:a16="http://schemas.microsoft.com/office/drawing/2014/main" xmlns="" id="{A2D886A1-3283-433E-A685-59454A9EC7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27" y="522"/>
                <a:ext cx="67" cy="55"/>
              </a:xfrm>
              <a:custGeom>
                <a:avLst/>
                <a:gdLst>
                  <a:gd name="T0" fmla="*/ 67 w 67"/>
                  <a:gd name="T1" fmla="*/ 23 h 55"/>
                  <a:gd name="T2" fmla="*/ 67 w 67"/>
                  <a:gd name="T3" fmla="*/ 23 h 55"/>
                  <a:gd name="T4" fmla="*/ 67 w 67"/>
                  <a:gd name="T5" fmla="*/ 29 h 55"/>
                  <a:gd name="T6" fmla="*/ 67 w 67"/>
                  <a:gd name="T7" fmla="*/ 34 h 55"/>
                  <a:gd name="T8" fmla="*/ 63 w 67"/>
                  <a:gd name="T9" fmla="*/ 39 h 55"/>
                  <a:gd name="T10" fmla="*/ 60 w 67"/>
                  <a:gd name="T11" fmla="*/ 44 h 55"/>
                  <a:gd name="T12" fmla="*/ 55 w 67"/>
                  <a:gd name="T13" fmla="*/ 47 h 55"/>
                  <a:gd name="T14" fmla="*/ 50 w 67"/>
                  <a:gd name="T15" fmla="*/ 50 h 55"/>
                  <a:gd name="T16" fmla="*/ 44 w 67"/>
                  <a:gd name="T17" fmla="*/ 54 h 55"/>
                  <a:gd name="T18" fmla="*/ 38 w 67"/>
                  <a:gd name="T19" fmla="*/ 55 h 55"/>
                  <a:gd name="T20" fmla="*/ 38 w 67"/>
                  <a:gd name="T21" fmla="*/ 55 h 55"/>
                  <a:gd name="T22" fmla="*/ 31 w 67"/>
                  <a:gd name="T23" fmla="*/ 55 h 55"/>
                  <a:gd name="T24" fmla="*/ 25 w 67"/>
                  <a:gd name="T25" fmla="*/ 54 h 55"/>
                  <a:gd name="T26" fmla="*/ 18 w 67"/>
                  <a:gd name="T27" fmla="*/ 52 h 55"/>
                  <a:gd name="T28" fmla="*/ 13 w 67"/>
                  <a:gd name="T29" fmla="*/ 50 h 55"/>
                  <a:gd name="T30" fmla="*/ 8 w 67"/>
                  <a:gd name="T31" fmla="*/ 47 h 55"/>
                  <a:gd name="T32" fmla="*/ 4 w 67"/>
                  <a:gd name="T33" fmla="*/ 42 h 55"/>
                  <a:gd name="T34" fmla="*/ 2 w 67"/>
                  <a:gd name="T35" fmla="*/ 38 h 55"/>
                  <a:gd name="T36" fmla="*/ 0 w 67"/>
                  <a:gd name="T37" fmla="*/ 33 h 55"/>
                  <a:gd name="T38" fmla="*/ 0 w 67"/>
                  <a:gd name="T39" fmla="*/ 33 h 55"/>
                  <a:gd name="T40" fmla="*/ 0 w 67"/>
                  <a:gd name="T41" fmla="*/ 28 h 55"/>
                  <a:gd name="T42" fmla="*/ 2 w 67"/>
                  <a:gd name="T43" fmla="*/ 21 h 55"/>
                  <a:gd name="T44" fmla="*/ 4 w 67"/>
                  <a:gd name="T45" fmla="*/ 16 h 55"/>
                  <a:gd name="T46" fmla="*/ 7 w 67"/>
                  <a:gd name="T47" fmla="*/ 13 h 55"/>
                  <a:gd name="T48" fmla="*/ 12 w 67"/>
                  <a:gd name="T49" fmla="*/ 8 h 55"/>
                  <a:gd name="T50" fmla="*/ 16 w 67"/>
                  <a:gd name="T51" fmla="*/ 5 h 55"/>
                  <a:gd name="T52" fmla="*/ 23 w 67"/>
                  <a:gd name="T53" fmla="*/ 4 h 55"/>
                  <a:gd name="T54" fmla="*/ 29 w 67"/>
                  <a:gd name="T55" fmla="*/ 2 h 55"/>
                  <a:gd name="T56" fmla="*/ 29 w 67"/>
                  <a:gd name="T57" fmla="*/ 2 h 55"/>
                  <a:gd name="T58" fmla="*/ 38 w 67"/>
                  <a:gd name="T59" fmla="*/ 0 h 55"/>
                  <a:gd name="T60" fmla="*/ 44 w 67"/>
                  <a:gd name="T61" fmla="*/ 2 h 55"/>
                  <a:gd name="T62" fmla="*/ 49 w 67"/>
                  <a:gd name="T63" fmla="*/ 4 h 55"/>
                  <a:gd name="T64" fmla="*/ 55 w 67"/>
                  <a:gd name="T65" fmla="*/ 7 h 55"/>
                  <a:gd name="T66" fmla="*/ 60 w 67"/>
                  <a:gd name="T67" fmla="*/ 10 h 55"/>
                  <a:gd name="T68" fmla="*/ 63 w 67"/>
                  <a:gd name="T69" fmla="*/ 13 h 55"/>
                  <a:gd name="T70" fmla="*/ 65 w 67"/>
                  <a:gd name="T71" fmla="*/ 18 h 55"/>
                  <a:gd name="T72" fmla="*/ 67 w 67"/>
                  <a:gd name="T73" fmla="*/ 23 h 55"/>
                  <a:gd name="T74" fmla="*/ 67 w 67"/>
                  <a:gd name="T75" fmla="*/ 23 h 5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7" h="55">
                    <a:moveTo>
                      <a:pt x="67" y="23"/>
                    </a:moveTo>
                    <a:lnTo>
                      <a:pt x="67" y="23"/>
                    </a:lnTo>
                    <a:lnTo>
                      <a:pt x="67" y="29"/>
                    </a:lnTo>
                    <a:lnTo>
                      <a:pt x="67" y="34"/>
                    </a:lnTo>
                    <a:lnTo>
                      <a:pt x="63" y="39"/>
                    </a:lnTo>
                    <a:lnTo>
                      <a:pt x="60" y="44"/>
                    </a:lnTo>
                    <a:lnTo>
                      <a:pt x="55" y="47"/>
                    </a:lnTo>
                    <a:lnTo>
                      <a:pt x="50" y="50"/>
                    </a:lnTo>
                    <a:lnTo>
                      <a:pt x="44" y="54"/>
                    </a:lnTo>
                    <a:lnTo>
                      <a:pt x="38" y="55"/>
                    </a:lnTo>
                    <a:lnTo>
                      <a:pt x="38" y="55"/>
                    </a:lnTo>
                    <a:lnTo>
                      <a:pt x="31" y="55"/>
                    </a:lnTo>
                    <a:lnTo>
                      <a:pt x="25" y="54"/>
                    </a:lnTo>
                    <a:lnTo>
                      <a:pt x="18" y="52"/>
                    </a:lnTo>
                    <a:lnTo>
                      <a:pt x="13" y="50"/>
                    </a:lnTo>
                    <a:lnTo>
                      <a:pt x="8" y="47"/>
                    </a:lnTo>
                    <a:lnTo>
                      <a:pt x="4" y="42"/>
                    </a:lnTo>
                    <a:lnTo>
                      <a:pt x="2" y="38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28"/>
                    </a:lnTo>
                    <a:lnTo>
                      <a:pt x="2" y="21"/>
                    </a:lnTo>
                    <a:lnTo>
                      <a:pt x="4" y="16"/>
                    </a:lnTo>
                    <a:lnTo>
                      <a:pt x="7" y="13"/>
                    </a:lnTo>
                    <a:lnTo>
                      <a:pt x="12" y="8"/>
                    </a:lnTo>
                    <a:lnTo>
                      <a:pt x="16" y="5"/>
                    </a:lnTo>
                    <a:lnTo>
                      <a:pt x="23" y="4"/>
                    </a:lnTo>
                    <a:lnTo>
                      <a:pt x="29" y="2"/>
                    </a:lnTo>
                    <a:lnTo>
                      <a:pt x="29" y="2"/>
                    </a:lnTo>
                    <a:lnTo>
                      <a:pt x="38" y="0"/>
                    </a:lnTo>
                    <a:lnTo>
                      <a:pt x="44" y="2"/>
                    </a:lnTo>
                    <a:lnTo>
                      <a:pt x="49" y="4"/>
                    </a:lnTo>
                    <a:lnTo>
                      <a:pt x="55" y="7"/>
                    </a:lnTo>
                    <a:lnTo>
                      <a:pt x="60" y="10"/>
                    </a:lnTo>
                    <a:lnTo>
                      <a:pt x="63" y="13"/>
                    </a:lnTo>
                    <a:lnTo>
                      <a:pt x="65" y="18"/>
                    </a:lnTo>
                    <a:lnTo>
                      <a:pt x="67" y="23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5" name="Freeform 133">
                <a:extLst>
                  <a:ext uri="{FF2B5EF4-FFF2-40B4-BE49-F238E27FC236}">
                    <a16:creationId xmlns:a16="http://schemas.microsoft.com/office/drawing/2014/main" xmlns="" id="{BDCECBEF-5DE3-4ED5-884D-8FB313333F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4" y="621"/>
                <a:ext cx="100" cy="193"/>
              </a:xfrm>
              <a:custGeom>
                <a:avLst/>
                <a:gdLst>
                  <a:gd name="T0" fmla="*/ 61 w 100"/>
                  <a:gd name="T1" fmla="*/ 0 h 193"/>
                  <a:gd name="T2" fmla="*/ 13 w 100"/>
                  <a:gd name="T3" fmla="*/ 7 h 193"/>
                  <a:gd name="T4" fmla="*/ 13 w 100"/>
                  <a:gd name="T5" fmla="*/ 7 h 193"/>
                  <a:gd name="T6" fmla="*/ 8 w 100"/>
                  <a:gd name="T7" fmla="*/ 8 h 193"/>
                  <a:gd name="T8" fmla="*/ 3 w 100"/>
                  <a:gd name="T9" fmla="*/ 11 h 193"/>
                  <a:gd name="T10" fmla="*/ 0 w 100"/>
                  <a:gd name="T11" fmla="*/ 16 h 193"/>
                  <a:gd name="T12" fmla="*/ 0 w 100"/>
                  <a:gd name="T13" fmla="*/ 23 h 193"/>
                  <a:gd name="T14" fmla="*/ 21 w 100"/>
                  <a:gd name="T15" fmla="*/ 180 h 193"/>
                  <a:gd name="T16" fmla="*/ 21 w 100"/>
                  <a:gd name="T17" fmla="*/ 180 h 193"/>
                  <a:gd name="T18" fmla="*/ 22 w 100"/>
                  <a:gd name="T19" fmla="*/ 186 h 193"/>
                  <a:gd name="T20" fmla="*/ 27 w 100"/>
                  <a:gd name="T21" fmla="*/ 190 h 193"/>
                  <a:gd name="T22" fmla="*/ 32 w 100"/>
                  <a:gd name="T23" fmla="*/ 193 h 193"/>
                  <a:gd name="T24" fmla="*/ 39 w 100"/>
                  <a:gd name="T25" fmla="*/ 193 h 193"/>
                  <a:gd name="T26" fmla="*/ 61 w 100"/>
                  <a:gd name="T27" fmla="*/ 190 h 193"/>
                  <a:gd name="T28" fmla="*/ 47 w 100"/>
                  <a:gd name="T29" fmla="*/ 76 h 193"/>
                  <a:gd name="T30" fmla="*/ 48 w 100"/>
                  <a:gd name="T31" fmla="*/ 76 h 193"/>
                  <a:gd name="T32" fmla="*/ 63 w 100"/>
                  <a:gd name="T33" fmla="*/ 190 h 193"/>
                  <a:gd name="T34" fmla="*/ 86 w 100"/>
                  <a:gd name="T35" fmla="*/ 186 h 193"/>
                  <a:gd name="T36" fmla="*/ 86 w 100"/>
                  <a:gd name="T37" fmla="*/ 186 h 193"/>
                  <a:gd name="T38" fmla="*/ 92 w 100"/>
                  <a:gd name="T39" fmla="*/ 185 h 193"/>
                  <a:gd name="T40" fmla="*/ 97 w 100"/>
                  <a:gd name="T41" fmla="*/ 180 h 193"/>
                  <a:gd name="T42" fmla="*/ 100 w 100"/>
                  <a:gd name="T43" fmla="*/ 175 h 193"/>
                  <a:gd name="T44" fmla="*/ 100 w 100"/>
                  <a:gd name="T45" fmla="*/ 170 h 193"/>
                  <a:gd name="T46" fmla="*/ 79 w 100"/>
                  <a:gd name="T47" fmla="*/ 11 h 193"/>
                  <a:gd name="T48" fmla="*/ 79 w 100"/>
                  <a:gd name="T49" fmla="*/ 11 h 193"/>
                  <a:gd name="T50" fmla="*/ 76 w 100"/>
                  <a:gd name="T51" fmla="*/ 7 h 193"/>
                  <a:gd name="T52" fmla="*/ 73 w 100"/>
                  <a:gd name="T53" fmla="*/ 2 h 193"/>
                  <a:gd name="T54" fmla="*/ 66 w 100"/>
                  <a:gd name="T55" fmla="*/ 0 h 193"/>
                  <a:gd name="T56" fmla="*/ 61 w 100"/>
                  <a:gd name="T57" fmla="*/ 0 h 193"/>
                  <a:gd name="T58" fmla="*/ 61 w 100"/>
                  <a:gd name="T59" fmla="*/ 0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00" h="193">
                    <a:moveTo>
                      <a:pt x="61" y="0"/>
                    </a:moveTo>
                    <a:lnTo>
                      <a:pt x="13" y="7"/>
                    </a:lnTo>
                    <a:lnTo>
                      <a:pt x="13" y="7"/>
                    </a:lnTo>
                    <a:lnTo>
                      <a:pt x="8" y="8"/>
                    </a:lnTo>
                    <a:lnTo>
                      <a:pt x="3" y="11"/>
                    </a:lnTo>
                    <a:lnTo>
                      <a:pt x="0" y="16"/>
                    </a:lnTo>
                    <a:lnTo>
                      <a:pt x="0" y="23"/>
                    </a:lnTo>
                    <a:lnTo>
                      <a:pt x="21" y="180"/>
                    </a:lnTo>
                    <a:lnTo>
                      <a:pt x="21" y="180"/>
                    </a:lnTo>
                    <a:lnTo>
                      <a:pt x="22" y="186"/>
                    </a:lnTo>
                    <a:lnTo>
                      <a:pt x="27" y="190"/>
                    </a:lnTo>
                    <a:lnTo>
                      <a:pt x="32" y="193"/>
                    </a:lnTo>
                    <a:lnTo>
                      <a:pt x="39" y="193"/>
                    </a:lnTo>
                    <a:lnTo>
                      <a:pt x="61" y="190"/>
                    </a:lnTo>
                    <a:lnTo>
                      <a:pt x="47" y="76"/>
                    </a:lnTo>
                    <a:lnTo>
                      <a:pt x="48" y="76"/>
                    </a:lnTo>
                    <a:lnTo>
                      <a:pt x="63" y="190"/>
                    </a:lnTo>
                    <a:lnTo>
                      <a:pt x="86" y="186"/>
                    </a:lnTo>
                    <a:lnTo>
                      <a:pt x="86" y="186"/>
                    </a:lnTo>
                    <a:lnTo>
                      <a:pt x="92" y="185"/>
                    </a:lnTo>
                    <a:lnTo>
                      <a:pt x="97" y="180"/>
                    </a:lnTo>
                    <a:lnTo>
                      <a:pt x="100" y="175"/>
                    </a:lnTo>
                    <a:lnTo>
                      <a:pt x="100" y="170"/>
                    </a:lnTo>
                    <a:lnTo>
                      <a:pt x="79" y="11"/>
                    </a:lnTo>
                    <a:lnTo>
                      <a:pt x="79" y="11"/>
                    </a:lnTo>
                    <a:lnTo>
                      <a:pt x="76" y="7"/>
                    </a:lnTo>
                    <a:lnTo>
                      <a:pt x="73" y="2"/>
                    </a:lnTo>
                    <a:lnTo>
                      <a:pt x="66" y="0"/>
                    </a:lnTo>
                    <a:lnTo>
                      <a:pt x="61" y="0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6" name="Freeform 134">
                <a:extLst>
                  <a:ext uri="{FF2B5EF4-FFF2-40B4-BE49-F238E27FC236}">
                    <a16:creationId xmlns:a16="http://schemas.microsoft.com/office/drawing/2014/main" xmlns="" id="{96C70277-9FFC-423B-904B-729327AB9B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37" y="581"/>
                <a:ext cx="57" cy="68"/>
              </a:xfrm>
              <a:custGeom>
                <a:avLst/>
                <a:gdLst>
                  <a:gd name="T0" fmla="*/ 29 w 57"/>
                  <a:gd name="T1" fmla="*/ 4 h 68"/>
                  <a:gd name="T2" fmla="*/ 57 w 57"/>
                  <a:gd name="T3" fmla="*/ 0 h 68"/>
                  <a:gd name="T4" fmla="*/ 47 w 57"/>
                  <a:gd name="T5" fmla="*/ 34 h 68"/>
                  <a:gd name="T6" fmla="*/ 37 w 57"/>
                  <a:gd name="T7" fmla="*/ 68 h 68"/>
                  <a:gd name="T8" fmla="*/ 19 w 57"/>
                  <a:gd name="T9" fmla="*/ 38 h 68"/>
                  <a:gd name="T10" fmla="*/ 0 w 57"/>
                  <a:gd name="T11" fmla="*/ 8 h 68"/>
                  <a:gd name="T12" fmla="*/ 29 w 57"/>
                  <a:gd name="T13" fmla="*/ 4 h 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7" h="68">
                    <a:moveTo>
                      <a:pt x="29" y="4"/>
                    </a:moveTo>
                    <a:lnTo>
                      <a:pt x="57" y="0"/>
                    </a:lnTo>
                    <a:lnTo>
                      <a:pt x="47" y="34"/>
                    </a:lnTo>
                    <a:lnTo>
                      <a:pt x="37" y="68"/>
                    </a:lnTo>
                    <a:lnTo>
                      <a:pt x="19" y="38"/>
                    </a:lnTo>
                    <a:lnTo>
                      <a:pt x="0" y="8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7" name="Freeform 135">
                <a:extLst>
                  <a:ext uri="{FF2B5EF4-FFF2-40B4-BE49-F238E27FC236}">
                    <a16:creationId xmlns:a16="http://schemas.microsoft.com/office/drawing/2014/main" xmlns="" id="{E8F53086-2297-43A8-9BAA-0A8B9A79B1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0" y="584"/>
                <a:ext cx="11" cy="11"/>
              </a:xfrm>
              <a:custGeom>
                <a:avLst/>
                <a:gdLst>
                  <a:gd name="T0" fmla="*/ 11 w 11"/>
                  <a:gd name="T1" fmla="*/ 10 h 11"/>
                  <a:gd name="T2" fmla="*/ 3 w 11"/>
                  <a:gd name="T3" fmla="*/ 11 h 11"/>
                  <a:gd name="T4" fmla="*/ 0 w 11"/>
                  <a:gd name="T5" fmla="*/ 1 h 11"/>
                  <a:gd name="T6" fmla="*/ 11 w 11"/>
                  <a:gd name="T7" fmla="*/ 0 h 11"/>
                  <a:gd name="T8" fmla="*/ 11 w 11"/>
                  <a:gd name="T9" fmla="*/ 1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10"/>
                    </a:moveTo>
                    <a:lnTo>
                      <a:pt x="3" y="11"/>
                    </a:lnTo>
                    <a:lnTo>
                      <a:pt x="0" y="1"/>
                    </a:lnTo>
                    <a:lnTo>
                      <a:pt x="11" y="0"/>
                    </a:lnTo>
                    <a:lnTo>
                      <a:pt x="11" y="10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8" name="Freeform 136">
                <a:extLst>
                  <a:ext uri="{FF2B5EF4-FFF2-40B4-BE49-F238E27FC236}">
                    <a16:creationId xmlns:a16="http://schemas.microsoft.com/office/drawing/2014/main" xmlns="" id="{11EF7737-EBAC-421E-A0E7-65756ADBC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63" y="603"/>
                <a:ext cx="18" cy="50"/>
              </a:xfrm>
              <a:custGeom>
                <a:avLst/>
                <a:gdLst>
                  <a:gd name="T0" fmla="*/ 18 w 18"/>
                  <a:gd name="T1" fmla="*/ 46 h 50"/>
                  <a:gd name="T2" fmla="*/ 11 w 18"/>
                  <a:gd name="T3" fmla="*/ 50 h 50"/>
                  <a:gd name="T4" fmla="*/ 5 w 18"/>
                  <a:gd name="T5" fmla="*/ 47 h 50"/>
                  <a:gd name="T6" fmla="*/ 0 w 18"/>
                  <a:gd name="T7" fmla="*/ 0 h 50"/>
                  <a:gd name="T8" fmla="*/ 10 w 18"/>
                  <a:gd name="T9" fmla="*/ 0 h 50"/>
                  <a:gd name="T10" fmla="*/ 18 w 18"/>
                  <a:gd name="T11" fmla="*/ 4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" h="50">
                    <a:moveTo>
                      <a:pt x="18" y="46"/>
                    </a:moveTo>
                    <a:lnTo>
                      <a:pt x="11" y="50"/>
                    </a:lnTo>
                    <a:lnTo>
                      <a:pt x="5" y="47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8" y="46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29" name="Picture 137">
                <a:extLst>
                  <a:ext uri="{FF2B5EF4-FFF2-40B4-BE49-F238E27FC236}">
                    <a16:creationId xmlns:a16="http://schemas.microsoft.com/office/drawing/2014/main" xmlns="" id="{B5C7F2E6-5169-4B4E-AB98-9037A48FBD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1" y="404"/>
                <a:ext cx="209" cy="8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0" name="Picture 138">
                <a:extLst>
                  <a:ext uri="{FF2B5EF4-FFF2-40B4-BE49-F238E27FC236}">
                    <a16:creationId xmlns:a16="http://schemas.microsoft.com/office/drawing/2014/main" xmlns="" id="{324CF7AA-5389-4BC6-8C5D-4C525F0C6D8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6" y="453"/>
                <a:ext cx="14" cy="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1" name="Picture 139">
                <a:extLst>
                  <a:ext uri="{FF2B5EF4-FFF2-40B4-BE49-F238E27FC236}">
                    <a16:creationId xmlns:a16="http://schemas.microsoft.com/office/drawing/2014/main" xmlns="" id="{D54AF3CB-330E-4470-8001-D700696950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2" y="470"/>
                <a:ext cx="38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2" name="Picture 140">
                <a:extLst>
                  <a:ext uri="{FF2B5EF4-FFF2-40B4-BE49-F238E27FC236}">
                    <a16:creationId xmlns:a16="http://schemas.microsoft.com/office/drawing/2014/main" xmlns="" id="{7FAEA407-07C6-45B5-9451-E884F8E97AB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3" y="430"/>
                <a:ext cx="3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3" name="Picture 141">
                <a:extLst>
                  <a:ext uri="{FF2B5EF4-FFF2-40B4-BE49-F238E27FC236}">
                    <a16:creationId xmlns:a16="http://schemas.microsoft.com/office/drawing/2014/main" xmlns="" id="{815FB9CC-F8FF-406F-82D0-FBDF3393AFC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39" y="427"/>
                <a:ext cx="29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4" name="Picture 142">
                <a:extLst>
                  <a:ext uri="{FF2B5EF4-FFF2-40B4-BE49-F238E27FC236}">
                    <a16:creationId xmlns:a16="http://schemas.microsoft.com/office/drawing/2014/main" xmlns="" id="{F52CC6E3-F6EC-443D-ABF9-27CE39DC92C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7" y="427"/>
                <a:ext cx="160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5" name="Picture 143">
                <a:extLst>
                  <a:ext uri="{FF2B5EF4-FFF2-40B4-BE49-F238E27FC236}">
                    <a16:creationId xmlns:a16="http://schemas.microsoft.com/office/drawing/2014/main" xmlns="" id="{6686C073-AEC5-4F99-A48C-7E97E1B6DE6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64" y="419"/>
                <a:ext cx="204" cy="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6" name="Picture 144">
                <a:extLst>
                  <a:ext uri="{FF2B5EF4-FFF2-40B4-BE49-F238E27FC236}">
                    <a16:creationId xmlns:a16="http://schemas.microsoft.com/office/drawing/2014/main" xmlns="" id="{EB76E213-4A23-4817-97A1-D406E9ADE8D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" y="425"/>
                <a:ext cx="78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7" name="Picture 145">
                <a:extLst>
                  <a:ext uri="{FF2B5EF4-FFF2-40B4-BE49-F238E27FC236}">
                    <a16:creationId xmlns:a16="http://schemas.microsoft.com/office/drawing/2014/main" xmlns="" id="{CAFB1118-8226-48CD-A9DD-A2B9B7A6074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0" y="423"/>
                <a:ext cx="111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38" name="Picture 146">
                <a:extLst>
                  <a:ext uri="{FF2B5EF4-FFF2-40B4-BE49-F238E27FC236}">
                    <a16:creationId xmlns:a16="http://schemas.microsoft.com/office/drawing/2014/main" xmlns="" id="{F0D098BF-C967-41D7-8460-0F5D47D9E8B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6" y="420"/>
                <a:ext cx="92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39" name="Freeform 147">
                <a:extLst>
                  <a:ext uri="{FF2B5EF4-FFF2-40B4-BE49-F238E27FC236}">
                    <a16:creationId xmlns:a16="http://schemas.microsoft.com/office/drawing/2014/main" xmlns="" id="{3FC43CC4-5BB6-44E3-8B7A-4BD946A9A2A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8" y="307"/>
                <a:ext cx="95" cy="81"/>
              </a:xfrm>
              <a:custGeom>
                <a:avLst/>
                <a:gdLst>
                  <a:gd name="T0" fmla="*/ 82 w 95"/>
                  <a:gd name="T1" fmla="*/ 0 h 81"/>
                  <a:gd name="T2" fmla="*/ 9 w 95"/>
                  <a:gd name="T3" fmla="*/ 1 h 81"/>
                  <a:gd name="T4" fmla="*/ 9 w 95"/>
                  <a:gd name="T5" fmla="*/ 1 h 81"/>
                  <a:gd name="T6" fmla="*/ 5 w 95"/>
                  <a:gd name="T7" fmla="*/ 1 h 81"/>
                  <a:gd name="T8" fmla="*/ 1 w 95"/>
                  <a:gd name="T9" fmla="*/ 3 h 81"/>
                  <a:gd name="T10" fmla="*/ 0 w 95"/>
                  <a:gd name="T11" fmla="*/ 6 h 81"/>
                  <a:gd name="T12" fmla="*/ 0 w 95"/>
                  <a:gd name="T13" fmla="*/ 8 h 81"/>
                  <a:gd name="T14" fmla="*/ 1 w 95"/>
                  <a:gd name="T15" fmla="*/ 74 h 81"/>
                  <a:gd name="T16" fmla="*/ 1 w 95"/>
                  <a:gd name="T17" fmla="*/ 74 h 81"/>
                  <a:gd name="T18" fmla="*/ 1 w 95"/>
                  <a:gd name="T19" fmla="*/ 76 h 81"/>
                  <a:gd name="T20" fmla="*/ 5 w 95"/>
                  <a:gd name="T21" fmla="*/ 79 h 81"/>
                  <a:gd name="T22" fmla="*/ 8 w 95"/>
                  <a:gd name="T23" fmla="*/ 81 h 81"/>
                  <a:gd name="T24" fmla="*/ 11 w 95"/>
                  <a:gd name="T25" fmla="*/ 81 h 81"/>
                  <a:gd name="T26" fmla="*/ 19 w 95"/>
                  <a:gd name="T27" fmla="*/ 81 h 81"/>
                  <a:gd name="T28" fmla="*/ 19 w 95"/>
                  <a:gd name="T29" fmla="*/ 40 h 81"/>
                  <a:gd name="T30" fmla="*/ 19 w 95"/>
                  <a:gd name="T31" fmla="*/ 40 h 81"/>
                  <a:gd name="T32" fmla="*/ 19 w 95"/>
                  <a:gd name="T33" fmla="*/ 35 h 81"/>
                  <a:gd name="T34" fmla="*/ 22 w 95"/>
                  <a:gd name="T35" fmla="*/ 34 h 81"/>
                  <a:gd name="T36" fmla="*/ 26 w 95"/>
                  <a:gd name="T37" fmla="*/ 31 h 81"/>
                  <a:gd name="T38" fmla="*/ 30 w 95"/>
                  <a:gd name="T39" fmla="*/ 31 h 81"/>
                  <a:gd name="T40" fmla="*/ 63 w 95"/>
                  <a:gd name="T41" fmla="*/ 29 h 81"/>
                  <a:gd name="T42" fmla="*/ 63 w 95"/>
                  <a:gd name="T43" fmla="*/ 29 h 81"/>
                  <a:gd name="T44" fmla="*/ 68 w 95"/>
                  <a:gd name="T45" fmla="*/ 31 h 81"/>
                  <a:gd name="T46" fmla="*/ 73 w 95"/>
                  <a:gd name="T47" fmla="*/ 32 h 81"/>
                  <a:gd name="T48" fmla="*/ 74 w 95"/>
                  <a:gd name="T49" fmla="*/ 35 h 81"/>
                  <a:gd name="T50" fmla="*/ 76 w 95"/>
                  <a:gd name="T51" fmla="*/ 39 h 81"/>
                  <a:gd name="T52" fmla="*/ 77 w 95"/>
                  <a:gd name="T53" fmla="*/ 79 h 81"/>
                  <a:gd name="T54" fmla="*/ 86 w 95"/>
                  <a:gd name="T55" fmla="*/ 79 h 81"/>
                  <a:gd name="T56" fmla="*/ 86 w 95"/>
                  <a:gd name="T57" fmla="*/ 79 h 81"/>
                  <a:gd name="T58" fmla="*/ 89 w 95"/>
                  <a:gd name="T59" fmla="*/ 79 h 81"/>
                  <a:gd name="T60" fmla="*/ 92 w 95"/>
                  <a:gd name="T61" fmla="*/ 78 h 81"/>
                  <a:gd name="T62" fmla="*/ 95 w 95"/>
                  <a:gd name="T63" fmla="*/ 74 h 81"/>
                  <a:gd name="T64" fmla="*/ 95 w 95"/>
                  <a:gd name="T65" fmla="*/ 73 h 81"/>
                  <a:gd name="T66" fmla="*/ 94 w 95"/>
                  <a:gd name="T67" fmla="*/ 6 h 81"/>
                  <a:gd name="T68" fmla="*/ 94 w 95"/>
                  <a:gd name="T69" fmla="*/ 6 h 81"/>
                  <a:gd name="T70" fmla="*/ 92 w 95"/>
                  <a:gd name="T71" fmla="*/ 5 h 81"/>
                  <a:gd name="T72" fmla="*/ 90 w 95"/>
                  <a:gd name="T73" fmla="*/ 1 h 81"/>
                  <a:gd name="T74" fmla="*/ 87 w 95"/>
                  <a:gd name="T75" fmla="*/ 0 h 81"/>
                  <a:gd name="T76" fmla="*/ 82 w 95"/>
                  <a:gd name="T77" fmla="*/ 0 h 81"/>
                  <a:gd name="T78" fmla="*/ 82 w 95"/>
                  <a:gd name="T79" fmla="*/ 0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95" h="81">
                    <a:moveTo>
                      <a:pt x="82" y="0"/>
                    </a:moveTo>
                    <a:lnTo>
                      <a:pt x="9" y="1"/>
                    </a:lnTo>
                    <a:lnTo>
                      <a:pt x="9" y="1"/>
                    </a:lnTo>
                    <a:lnTo>
                      <a:pt x="5" y="1"/>
                    </a:lnTo>
                    <a:lnTo>
                      <a:pt x="1" y="3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" y="74"/>
                    </a:lnTo>
                    <a:lnTo>
                      <a:pt x="1" y="74"/>
                    </a:lnTo>
                    <a:lnTo>
                      <a:pt x="1" y="76"/>
                    </a:lnTo>
                    <a:lnTo>
                      <a:pt x="5" y="79"/>
                    </a:lnTo>
                    <a:lnTo>
                      <a:pt x="8" y="81"/>
                    </a:lnTo>
                    <a:lnTo>
                      <a:pt x="11" y="81"/>
                    </a:lnTo>
                    <a:lnTo>
                      <a:pt x="19" y="81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5"/>
                    </a:lnTo>
                    <a:lnTo>
                      <a:pt x="22" y="34"/>
                    </a:lnTo>
                    <a:lnTo>
                      <a:pt x="26" y="31"/>
                    </a:lnTo>
                    <a:lnTo>
                      <a:pt x="30" y="31"/>
                    </a:lnTo>
                    <a:lnTo>
                      <a:pt x="63" y="29"/>
                    </a:lnTo>
                    <a:lnTo>
                      <a:pt x="63" y="29"/>
                    </a:lnTo>
                    <a:lnTo>
                      <a:pt x="68" y="31"/>
                    </a:lnTo>
                    <a:lnTo>
                      <a:pt x="73" y="32"/>
                    </a:lnTo>
                    <a:lnTo>
                      <a:pt x="74" y="35"/>
                    </a:lnTo>
                    <a:lnTo>
                      <a:pt x="76" y="39"/>
                    </a:lnTo>
                    <a:lnTo>
                      <a:pt x="77" y="79"/>
                    </a:lnTo>
                    <a:lnTo>
                      <a:pt x="86" y="79"/>
                    </a:lnTo>
                    <a:lnTo>
                      <a:pt x="86" y="79"/>
                    </a:lnTo>
                    <a:lnTo>
                      <a:pt x="89" y="79"/>
                    </a:lnTo>
                    <a:lnTo>
                      <a:pt x="92" y="78"/>
                    </a:lnTo>
                    <a:lnTo>
                      <a:pt x="95" y="74"/>
                    </a:lnTo>
                    <a:lnTo>
                      <a:pt x="95" y="73"/>
                    </a:lnTo>
                    <a:lnTo>
                      <a:pt x="94" y="6"/>
                    </a:lnTo>
                    <a:lnTo>
                      <a:pt x="94" y="6"/>
                    </a:lnTo>
                    <a:lnTo>
                      <a:pt x="92" y="5"/>
                    </a:lnTo>
                    <a:lnTo>
                      <a:pt x="90" y="1"/>
                    </a:lnTo>
                    <a:lnTo>
                      <a:pt x="87" y="0"/>
                    </a:lnTo>
                    <a:lnTo>
                      <a:pt x="82" y="0"/>
                    </a:lnTo>
                    <a:lnTo>
                      <a:pt x="82" y="0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0" name="Freeform 148">
                <a:extLst>
                  <a:ext uri="{FF2B5EF4-FFF2-40B4-BE49-F238E27FC236}">
                    <a16:creationId xmlns:a16="http://schemas.microsoft.com/office/drawing/2014/main" xmlns="" id="{333D4361-2DBF-4BE8-9795-837B82E235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0" y="268"/>
                <a:ext cx="47" cy="34"/>
              </a:xfrm>
              <a:custGeom>
                <a:avLst/>
                <a:gdLst>
                  <a:gd name="T0" fmla="*/ 47 w 47"/>
                  <a:gd name="T1" fmla="*/ 16 h 34"/>
                  <a:gd name="T2" fmla="*/ 47 w 47"/>
                  <a:gd name="T3" fmla="*/ 16 h 34"/>
                  <a:gd name="T4" fmla="*/ 46 w 47"/>
                  <a:gd name="T5" fmla="*/ 23 h 34"/>
                  <a:gd name="T6" fmla="*/ 41 w 47"/>
                  <a:gd name="T7" fmla="*/ 29 h 34"/>
                  <a:gd name="T8" fmla="*/ 33 w 47"/>
                  <a:gd name="T9" fmla="*/ 32 h 34"/>
                  <a:gd name="T10" fmla="*/ 25 w 47"/>
                  <a:gd name="T11" fmla="*/ 34 h 34"/>
                  <a:gd name="T12" fmla="*/ 25 w 47"/>
                  <a:gd name="T13" fmla="*/ 34 h 34"/>
                  <a:gd name="T14" fmla="*/ 15 w 47"/>
                  <a:gd name="T15" fmla="*/ 32 h 34"/>
                  <a:gd name="T16" fmla="*/ 7 w 47"/>
                  <a:gd name="T17" fmla="*/ 29 h 34"/>
                  <a:gd name="T18" fmla="*/ 2 w 47"/>
                  <a:gd name="T19" fmla="*/ 24 h 34"/>
                  <a:gd name="T20" fmla="*/ 0 w 47"/>
                  <a:gd name="T21" fmla="*/ 18 h 34"/>
                  <a:gd name="T22" fmla="*/ 0 w 47"/>
                  <a:gd name="T23" fmla="*/ 18 h 34"/>
                  <a:gd name="T24" fmla="*/ 2 w 47"/>
                  <a:gd name="T25" fmla="*/ 10 h 34"/>
                  <a:gd name="T26" fmla="*/ 7 w 47"/>
                  <a:gd name="T27" fmla="*/ 5 h 34"/>
                  <a:gd name="T28" fmla="*/ 13 w 47"/>
                  <a:gd name="T29" fmla="*/ 2 h 34"/>
                  <a:gd name="T30" fmla="*/ 23 w 47"/>
                  <a:gd name="T31" fmla="*/ 0 h 34"/>
                  <a:gd name="T32" fmla="*/ 23 w 47"/>
                  <a:gd name="T33" fmla="*/ 0 h 34"/>
                  <a:gd name="T34" fmla="*/ 33 w 47"/>
                  <a:gd name="T35" fmla="*/ 0 h 34"/>
                  <a:gd name="T36" fmla="*/ 39 w 47"/>
                  <a:gd name="T37" fmla="*/ 5 h 34"/>
                  <a:gd name="T38" fmla="*/ 46 w 47"/>
                  <a:gd name="T39" fmla="*/ 10 h 34"/>
                  <a:gd name="T40" fmla="*/ 47 w 47"/>
                  <a:gd name="T41" fmla="*/ 16 h 34"/>
                  <a:gd name="T42" fmla="*/ 47 w 47"/>
                  <a:gd name="T43" fmla="*/ 16 h 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7" h="34">
                    <a:moveTo>
                      <a:pt x="47" y="16"/>
                    </a:moveTo>
                    <a:lnTo>
                      <a:pt x="47" y="16"/>
                    </a:lnTo>
                    <a:lnTo>
                      <a:pt x="46" y="23"/>
                    </a:lnTo>
                    <a:lnTo>
                      <a:pt x="41" y="29"/>
                    </a:lnTo>
                    <a:lnTo>
                      <a:pt x="33" y="32"/>
                    </a:lnTo>
                    <a:lnTo>
                      <a:pt x="25" y="34"/>
                    </a:lnTo>
                    <a:lnTo>
                      <a:pt x="25" y="34"/>
                    </a:lnTo>
                    <a:lnTo>
                      <a:pt x="15" y="32"/>
                    </a:lnTo>
                    <a:lnTo>
                      <a:pt x="7" y="29"/>
                    </a:lnTo>
                    <a:lnTo>
                      <a:pt x="2" y="24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2" y="10"/>
                    </a:lnTo>
                    <a:lnTo>
                      <a:pt x="7" y="5"/>
                    </a:lnTo>
                    <a:lnTo>
                      <a:pt x="13" y="2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33" y="0"/>
                    </a:lnTo>
                    <a:lnTo>
                      <a:pt x="39" y="5"/>
                    </a:lnTo>
                    <a:lnTo>
                      <a:pt x="46" y="10"/>
                    </a:lnTo>
                    <a:lnTo>
                      <a:pt x="47" y="16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1" name="Freeform 149">
                <a:extLst>
                  <a:ext uri="{FF2B5EF4-FFF2-40B4-BE49-F238E27FC236}">
                    <a16:creationId xmlns:a16="http://schemas.microsoft.com/office/drawing/2014/main" xmlns="" id="{64CE3453-4953-494D-BB5F-31715015EA0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37" y="333"/>
                <a:ext cx="58" cy="120"/>
              </a:xfrm>
              <a:custGeom>
                <a:avLst/>
                <a:gdLst>
                  <a:gd name="T0" fmla="*/ 44 w 58"/>
                  <a:gd name="T1" fmla="*/ 0 h 120"/>
                  <a:gd name="T2" fmla="*/ 11 w 58"/>
                  <a:gd name="T3" fmla="*/ 0 h 120"/>
                  <a:gd name="T4" fmla="*/ 11 w 58"/>
                  <a:gd name="T5" fmla="*/ 0 h 120"/>
                  <a:gd name="T6" fmla="*/ 7 w 58"/>
                  <a:gd name="T7" fmla="*/ 1 h 120"/>
                  <a:gd name="T8" fmla="*/ 3 w 58"/>
                  <a:gd name="T9" fmla="*/ 3 h 120"/>
                  <a:gd name="T10" fmla="*/ 2 w 58"/>
                  <a:gd name="T11" fmla="*/ 6 h 120"/>
                  <a:gd name="T12" fmla="*/ 0 w 58"/>
                  <a:gd name="T13" fmla="*/ 9 h 120"/>
                  <a:gd name="T14" fmla="*/ 3 w 58"/>
                  <a:gd name="T15" fmla="*/ 112 h 120"/>
                  <a:gd name="T16" fmla="*/ 3 w 58"/>
                  <a:gd name="T17" fmla="*/ 112 h 120"/>
                  <a:gd name="T18" fmla="*/ 5 w 58"/>
                  <a:gd name="T19" fmla="*/ 115 h 120"/>
                  <a:gd name="T20" fmla="*/ 7 w 58"/>
                  <a:gd name="T21" fmla="*/ 118 h 120"/>
                  <a:gd name="T22" fmla="*/ 10 w 58"/>
                  <a:gd name="T23" fmla="*/ 120 h 120"/>
                  <a:gd name="T24" fmla="*/ 15 w 58"/>
                  <a:gd name="T25" fmla="*/ 120 h 120"/>
                  <a:gd name="T26" fmla="*/ 31 w 58"/>
                  <a:gd name="T27" fmla="*/ 120 h 120"/>
                  <a:gd name="T28" fmla="*/ 29 w 58"/>
                  <a:gd name="T29" fmla="*/ 47 h 120"/>
                  <a:gd name="T30" fmla="*/ 29 w 58"/>
                  <a:gd name="T31" fmla="*/ 47 h 120"/>
                  <a:gd name="T32" fmla="*/ 33 w 58"/>
                  <a:gd name="T33" fmla="*/ 120 h 120"/>
                  <a:gd name="T34" fmla="*/ 49 w 58"/>
                  <a:gd name="T35" fmla="*/ 120 h 120"/>
                  <a:gd name="T36" fmla="*/ 49 w 58"/>
                  <a:gd name="T37" fmla="*/ 120 h 120"/>
                  <a:gd name="T38" fmla="*/ 52 w 58"/>
                  <a:gd name="T39" fmla="*/ 120 h 120"/>
                  <a:gd name="T40" fmla="*/ 55 w 58"/>
                  <a:gd name="T41" fmla="*/ 116 h 120"/>
                  <a:gd name="T42" fmla="*/ 58 w 58"/>
                  <a:gd name="T43" fmla="*/ 113 h 120"/>
                  <a:gd name="T44" fmla="*/ 58 w 58"/>
                  <a:gd name="T45" fmla="*/ 110 h 120"/>
                  <a:gd name="T46" fmla="*/ 55 w 58"/>
                  <a:gd name="T47" fmla="*/ 8 h 120"/>
                  <a:gd name="T48" fmla="*/ 55 w 58"/>
                  <a:gd name="T49" fmla="*/ 8 h 120"/>
                  <a:gd name="T50" fmla="*/ 55 w 58"/>
                  <a:gd name="T51" fmla="*/ 5 h 120"/>
                  <a:gd name="T52" fmla="*/ 52 w 58"/>
                  <a:gd name="T53" fmla="*/ 1 h 120"/>
                  <a:gd name="T54" fmla="*/ 49 w 58"/>
                  <a:gd name="T55" fmla="*/ 0 h 120"/>
                  <a:gd name="T56" fmla="*/ 44 w 58"/>
                  <a:gd name="T57" fmla="*/ 0 h 120"/>
                  <a:gd name="T58" fmla="*/ 44 w 58"/>
                  <a:gd name="T59" fmla="*/ 0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120">
                    <a:moveTo>
                      <a:pt x="44" y="0"/>
                    </a:moveTo>
                    <a:lnTo>
                      <a:pt x="11" y="0"/>
                    </a:lnTo>
                    <a:lnTo>
                      <a:pt x="11" y="0"/>
                    </a:lnTo>
                    <a:lnTo>
                      <a:pt x="7" y="1"/>
                    </a:lnTo>
                    <a:lnTo>
                      <a:pt x="3" y="3"/>
                    </a:lnTo>
                    <a:lnTo>
                      <a:pt x="2" y="6"/>
                    </a:lnTo>
                    <a:lnTo>
                      <a:pt x="0" y="9"/>
                    </a:lnTo>
                    <a:lnTo>
                      <a:pt x="3" y="112"/>
                    </a:lnTo>
                    <a:lnTo>
                      <a:pt x="3" y="112"/>
                    </a:lnTo>
                    <a:lnTo>
                      <a:pt x="5" y="115"/>
                    </a:lnTo>
                    <a:lnTo>
                      <a:pt x="7" y="118"/>
                    </a:lnTo>
                    <a:lnTo>
                      <a:pt x="10" y="120"/>
                    </a:lnTo>
                    <a:lnTo>
                      <a:pt x="15" y="120"/>
                    </a:lnTo>
                    <a:lnTo>
                      <a:pt x="31" y="120"/>
                    </a:lnTo>
                    <a:lnTo>
                      <a:pt x="29" y="47"/>
                    </a:lnTo>
                    <a:lnTo>
                      <a:pt x="29" y="47"/>
                    </a:lnTo>
                    <a:lnTo>
                      <a:pt x="33" y="120"/>
                    </a:lnTo>
                    <a:lnTo>
                      <a:pt x="49" y="120"/>
                    </a:lnTo>
                    <a:lnTo>
                      <a:pt x="49" y="120"/>
                    </a:lnTo>
                    <a:lnTo>
                      <a:pt x="52" y="120"/>
                    </a:lnTo>
                    <a:lnTo>
                      <a:pt x="55" y="116"/>
                    </a:lnTo>
                    <a:lnTo>
                      <a:pt x="58" y="113"/>
                    </a:lnTo>
                    <a:lnTo>
                      <a:pt x="58" y="110"/>
                    </a:lnTo>
                    <a:lnTo>
                      <a:pt x="55" y="8"/>
                    </a:lnTo>
                    <a:lnTo>
                      <a:pt x="55" y="8"/>
                    </a:lnTo>
                    <a:lnTo>
                      <a:pt x="55" y="5"/>
                    </a:lnTo>
                    <a:lnTo>
                      <a:pt x="52" y="1"/>
                    </a:lnTo>
                    <a:lnTo>
                      <a:pt x="49" y="0"/>
                    </a:lnTo>
                    <a:lnTo>
                      <a:pt x="44" y="0"/>
                    </a:lnTo>
                    <a:lnTo>
                      <a:pt x="44" y="0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2" name="Freeform 150">
                <a:extLst>
                  <a:ext uri="{FF2B5EF4-FFF2-40B4-BE49-F238E27FC236}">
                    <a16:creationId xmlns:a16="http://schemas.microsoft.com/office/drawing/2014/main" xmlns="" id="{FCF5B419-C983-4711-BD09-35E92BD1EC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44" y="307"/>
                <a:ext cx="40" cy="42"/>
              </a:xfrm>
              <a:custGeom>
                <a:avLst/>
                <a:gdLst>
                  <a:gd name="T0" fmla="*/ 21 w 40"/>
                  <a:gd name="T1" fmla="*/ 0 h 42"/>
                  <a:gd name="T2" fmla="*/ 40 w 40"/>
                  <a:gd name="T3" fmla="*/ 0 h 42"/>
                  <a:gd name="T4" fmla="*/ 30 w 40"/>
                  <a:gd name="T5" fmla="*/ 21 h 42"/>
                  <a:gd name="T6" fmla="*/ 21 w 40"/>
                  <a:gd name="T7" fmla="*/ 42 h 42"/>
                  <a:gd name="T8" fmla="*/ 11 w 40"/>
                  <a:gd name="T9" fmla="*/ 21 h 42"/>
                  <a:gd name="T10" fmla="*/ 0 w 40"/>
                  <a:gd name="T11" fmla="*/ 1 h 42"/>
                  <a:gd name="T12" fmla="*/ 21 w 40"/>
                  <a:gd name="T1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0" h="42">
                    <a:moveTo>
                      <a:pt x="21" y="0"/>
                    </a:moveTo>
                    <a:lnTo>
                      <a:pt x="40" y="0"/>
                    </a:lnTo>
                    <a:lnTo>
                      <a:pt x="30" y="21"/>
                    </a:lnTo>
                    <a:lnTo>
                      <a:pt x="21" y="42"/>
                    </a:lnTo>
                    <a:lnTo>
                      <a:pt x="11" y="21"/>
                    </a:lnTo>
                    <a:lnTo>
                      <a:pt x="0" y="1"/>
                    </a:lnTo>
                    <a:lnTo>
                      <a:pt x="2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3" name="Freeform 151">
                <a:extLst>
                  <a:ext uri="{FF2B5EF4-FFF2-40B4-BE49-F238E27FC236}">
                    <a16:creationId xmlns:a16="http://schemas.microsoft.com/office/drawing/2014/main" xmlns="" id="{EF7681FA-A1EC-4B3B-93C1-15ECD41716A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307"/>
                <a:ext cx="8" cy="6"/>
              </a:xfrm>
              <a:custGeom>
                <a:avLst/>
                <a:gdLst>
                  <a:gd name="T0" fmla="*/ 8 w 8"/>
                  <a:gd name="T1" fmla="*/ 6 h 6"/>
                  <a:gd name="T2" fmla="*/ 1 w 8"/>
                  <a:gd name="T3" fmla="*/ 6 h 6"/>
                  <a:gd name="T4" fmla="*/ 0 w 8"/>
                  <a:gd name="T5" fmla="*/ 0 h 6"/>
                  <a:gd name="T6" fmla="*/ 8 w 8"/>
                  <a:gd name="T7" fmla="*/ 0 h 6"/>
                  <a:gd name="T8" fmla="*/ 8 w 8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6">
                    <a:moveTo>
                      <a:pt x="8" y="6"/>
                    </a:moveTo>
                    <a:lnTo>
                      <a:pt x="1" y="6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6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44" name="Freeform 152">
                <a:extLst>
                  <a:ext uri="{FF2B5EF4-FFF2-40B4-BE49-F238E27FC236}">
                    <a16:creationId xmlns:a16="http://schemas.microsoft.com/office/drawing/2014/main" xmlns="" id="{66FC8007-A8E0-4B52-9F56-F359F6ABF5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0" y="320"/>
                <a:ext cx="10" cy="32"/>
              </a:xfrm>
              <a:custGeom>
                <a:avLst/>
                <a:gdLst>
                  <a:gd name="T0" fmla="*/ 10 w 10"/>
                  <a:gd name="T1" fmla="*/ 29 h 32"/>
                  <a:gd name="T2" fmla="*/ 5 w 10"/>
                  <a:gd name="T3" fmla="*/ 32 h 32"/>
                  <a:gd name="T4" fmla="*/ 0 w 10"/>
                  <a:gd name="T5" fmla="*/ 29 h 32"/>
                  <a:gd name="T6" fmla="*/ 1 w 10"/>
                  <a:gd name="T7" fmla="*/ 0 h 32"/>
                  <a:gd name="T8" fmla="*/ 8 w 10"/>
                  <a:gd name="T9" fmla="*/ 0 h 32"/>
                  <a:gd name="T10" fmla="*/ 10 w 10"/>
                  <a:gd name="T11" fmla="*/ 29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2">
                    <a:moveTo>
                      <a:pt x="10" y="29"/>
                    </a:moveTo>
                    <a:lnTo>
                      <a:pt x="5" y="32"/>
                    </a:lnTo>
                    <a:lnTo>
                      <a:pt x="0" y="29"/>
                    </a:lnTo>
                    <a:lnTo>
                      <a:pt x="1" y="0"/>
                    </a:lnTo>
                    <a:lnTo>
                      <a:pt x="8" y="0"/>
                    </a:lnTo>
                    <a:lnTo>
                      <a:pt x="10" y="29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45" name="Picture 153">
                <a:extLst>
                  <a:ext uri="{FF2B5EF4-FFF2-40B4-BE49-F238E27FC236}">
                    <a16:creationId xmlns:a16="http://schemas.microsoft.com/office/drawing/2014/main" xmlns="" id="{B60A6C50-ACF3-4347-970F-8C775A6E215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7" y="443"/>
                <a:ext cx="214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6" name="Picture 154">
                <a:extLst>
                  <a:ext uri="{FF2B5EF4-FFF2-40B4-BE49-F238E27FC236}">
                    <a16:creationId xmlns:a16="http://schemas.microsoft.com/office/drawing/2014/main" xmlns="" id="{AD366D13-3BD5-4660-BD85-504B71D1153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22" y="440"/>
                <a:ext cx="44" cy="3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7" name="Picture 155">
                <a:extLst>
                  <a:ext uri="{FF2B5EF4-FFF2-40B4-BE49-F238E27FC236}">
                    <a16:creationId xmlns:a16="http://schemas.microsoft.com/office/drawing/2014/main" xmlns="" id="{45118F30-1965-4879-8481-E3A395BB09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6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32" y="530"/>
                <a:ext cx="44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8" name="Picture 156">
                <a:extLst>
                  <a:ext uri="{FF2B5EF4-FFF2-40B4-BE49-F238E27FC236}">
                    <a16:creationId xmlns:a16="http://schemas.microsoft.com/office/drawing/2014/main" xmlns="" id="{A2A94D19-3A23-4392-84B2-CBA7A520216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6" y="519"/>
                <a:ext cx="34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49" name="Picture 157">
                <a:extLst>
                  <a:ext uri="{FF2B5EF4-FFF2-40B4-BE49-F238E27FC236}">
                    <a16:creationId xmlns:a16="http://schemas.microsoft.com/office/drawing/2014/main" xmlns="" id="{D3D30F5F-EFA1-4342-B1E3-F6957F6B9C3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41" y="469"/>
                <a:ext cx="190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0" name="Picture 158">
                <a:extLst>
                  <a:ext uri="{FF2B5EF4-FFF2-40B4-BE49-F238E27FC236}">
                    <a16:creationId xmlns:a16="http://schemas.microsoft.com/office/drawing/2014/main" xmlns="" id="{0196703D-0AFB-4FFE-B884-352AACD6D9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25" y="464"/>
                <a:ext cx="219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1" name="Picture 159">
                <a:extLst>
                  <a:ext uri="{FF2B5EF4-FFF2-40B4-BE49-F238E27FC236}">
                    <a16:creationId xmlns:a16="http://schemas.microsoft.com/office/drawing/2014/main" xmlns="" id="{7FF00A4D-1CD1-429A-8086-4C8FE782CA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" y="470"/>
                <a:ext cx="58" cy="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2" name="Picture 160">
                <a:extLst>
                  <a:ext uri="{FF2B5EF4-FFF2-40B4-BE49-F238E27FC236}">
                    <a16:creationId xmlns:a16="http://schemas.microsoft.com/office/drawing/2014/main" xmlns="" id="{BE146431-BFDA-4566-8DF3-DE2939B9952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77" y="469"/>
                <a:ext cx="117" cy="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53" name="Picture 161">
                <a:extLst>
                  <a:ext uri="{FF2B5EF4-FFF2-40B4-BE49-F238E27FC236}">
                    <a16:creationId xmlns:a16="http://schemas.microsoft.com/office/drawing/2014/main" xmlns="" id="{411285A2-FF05-409B-82DC-38D3F2848A3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87" y="464"/>
                <a:ext cx="97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4" name="Freeform 162">
                <a:extLst>
                  <a:ext uri="{FF2B5EF4-FFF2-40B4-BE49-F238E27FC236}">
                    <a16:creationId xmlns:a16="http://schemas.microsoft.com/office/drawing/2014/main" xmlns="" id="{559BC8E4-C1D3-4E22-8DE5-BE30F757FA0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8" y="331"/>
                <a:ext cx="107" cy="97"/>
              </a:xfrm>
              <a:custGeom>
                <a:avLst/>
                <a:gdLst>
                  <a:gd name="T0" fmla="*/ 96 w 107"/>
                  <a:gd name="T1" fmla="*/ 5 h 97"/>
                  <a:gd name="T2" fmla="*/ 16 w 107"/>
                  <a:gd name="T3" fmla="*/ 0 h 97"/>
                  <a:gd name="T4" fmla="*/ 16 w 107"/>
                  <a:gd name="T5" fmla="*/ 0 h 97"/>
                  <a:gd name="T6" fmla="*/ 12 w 107"/>
                  <a:gd name="T7" fmla="*/ 0 h 97"/>
                  <a:gd name="T8" fmla="*/ 8 w 107"/>
                  <a:gd name="T9" fmla="*/ 2 h 97"/>
                  <a:gd name="T10" fmla="*/ 7 w 107"/>
                  <a:gd name="T11" fmla="*/ 5 h 97"/>
                  <a:gd name="T12" fmla="*/ 5 w 107"/>
                  <a:gd name="T13" fmla="*/ 8 h 97"/>
                  <a:gd name="T14" fmla="*/ 0 w 107"/>
                  <a:gd name="T15" fmla="*/ 83 h 97"/>
                  <a:gd name="T16" fmla="*/ 0 w 107"/>
                  <a:gd name="T17" fmla="*/ 83 h 97"/>
                  <a:gd name="T18" fmla="*/ 2 w 107"/>
                  <a:gd name="T19" fmla="*/ 86 h 97"/>
                  <a:gd name="T20" fmla="*/ 4 w 107"/>
                  <a:gd name="T21" fmla="*/ 89 h 97"/>
                  <a:gd name="T22" fmla="*/ 7 w 107"/>
                  <a:gd name="T23" fmla="*/ 91 h 97"/>
                  <a:gd name="T24" fmla="*/ 12 w 107"/>
                  <a:gd name="T25" fmla="*/ 92 h 97"/>
                  <a:gd name="T26" fmla="*/ 20 w 107"/>
                  <a:gd name="T27" fmla="*/ 92 h 97"/>
                  <a:gd name="T28" fmla="*/ 23 w 107"/>
                  <a:gd name="T29" fmla="*/ 46 h 97"/>
                  <a:gd name="T30" fmla="*/ 23 w 107"/>
                  <a:gd name="T31" fmla="*/ 46 h 97"/>
                  <a:gd name="T32" fmla="*/ 25 w 107"/>
                  <a:gd name="T33" fmla="*/ 41 h 97"/>
                  <a:gd name="T34" fmla="*/ 28 w 107"/>
                  <a:gd name="T35" fmla="*/ 37 h 97"/>
                  <a:gd name="T36" fmla="*/ 31 w 107"/>
                  <a:gd name="T37" fmla="*/ 36 h 97"/>
                  <a:gd name="T38" fmla="*/ 36 w 107"/>
                  <a:gd name="T39" fmla="*/ 36 h 97"/>
                  <a:gd name="T40" fmla="*/ 73 w 107"/>
                  <a:gd name="T41" fmla="*/ 37 h 97"/>
                  <a:gd name="T42" fmla="*/ 73 w 107"/>
                  <a:gd name="T43" fmla="*/ 37 h 97"/>
                  <a:gd name="T44" fmla="*/ 78 w 107"/>
                  <a:gd name="T45" fmla="*/ 39 h 97"/>
                  <a:gd name="T46" fmla="*/ 81 w 107"/>
                  <a:gd name="T47" fmla="*/ 41 h 97"/>
                  <a:gd name="T48" fmla="*/ 84 w 107"/>
                  <a:gd name="T49" fmla="*/ 44 h 97"/>
                  <a:gd name="T50" fmla="*/ 84 w 107"/>
                  <a:gd name="T51" fmla="*/ 49 h 97"/>
                  <a:gd name="T52" fmla="*/ 83 w 107"/>
                  <a:gd name="T53" fmla="*/ 96 h 97"/>
                  <a:gd name="T54" fmla="*/ 91 w 107"/>
                  <a:gd name="T55" fmla="*/ 97 h 97"/>
                  <a:gd name="T56" fmla="*/ 91 w 107"/>
                  <a:gd name="T57" fmla="*/ 97 h 97"/>
                  <a:gd name="T58" fmla="*/ 96 w 107"/>
                  <a:gd name="T59" fmla="*/ 96 h 97"/>
                  <a:gd name="T60" fmla="*/ 99 w 107"/>
                  <a:gd name="T61" fmla="*/ 94 h 97"/>
                  <a:gd name="T62" fmla="*/ 101 w 107"/>
                  <a:gd name="T63" fmla="*/ 92 h 97"/>
                  <a:gd name="T64" fmla="*/ 102 w 107"/>
                  <a:gd name="T65" fmla="*/ 89 h 97"/>
                  <a:gd name="T66" fmla="*/ 107 w 107"/>
                  <a:gd name="T67" fmla="*/ 13 h 97"/>
                  <a:gd name="T68" fmla="*/ 107 w 107"/>
                  <a:gd name="T69" fmla="*/ 13 h 97"/>
                  <a:gd name="T70" fmla="*/ 106 w 107"/>
                  <a:gd name="T71" fmla="*/ 10 h 97"/>
                  <a:gd name="T72" fmla="*/ 104 w 107"/>
                  <a:gd name="T73" fmla="*/ 7 h 97"/>
                  <a:gd name="T74" fmla="*/ 101 w 107"/>
                  <a:gd name="T75" fmla="*/ 5 h 97"/>
                  <a:gd name="T76" fmla="*/ 96 w 107"/>
                  <a:gd name="T77" fmla="*/ 5 h 97"/>
                  <a:gd name="T78" fmla="*/ 96 w 107"/>
                  <a:gd name="T79" fmla="*/ 5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07" h="97">
                    <a:moveTo>
                      <a:pt x="96" y="5"/>
                    </a:moveTo>
                    <a:lnTo>
                      <a:pt x="16" y="0"/>
                    </a:lnTo>
                    <a:lnTo>
                      <a:pt x="16" y="0"/>
                    </a:lnTo>
                    <a:lnTo>
                      <a:pt x="12" y="0"/>
                    </a:lnTo>
                    <a:lnTo>
                      <a:pt x="8" y="2"/>
                    </a:lnTo>
                    <a:lnTo>
                      <a:pt x="7" y="5"/>
                    </a:lnTo>
                    <a:lnTo>
                      <a:pt x="5" y="8"/>
                    </a:lnTo>
                    <a:lnTo>
                      <a:pt x="0" y="83"/>
                    </a:lnTo>
                    <a:lnTo>
                      <a:pt x="0" y="83"/>
                    </a:lnTo>
                    <a:lnTo>
                      <a:pt x="2" y="86"/>
                    </a:lnTo>
                    <a:lnTo>
                      <a:pt x="4" y="89"/>
                    </a:lnTo>
                    <a:lnTo>
                      <a:pt x="7" y="91"/>
                    </a:lnTo>
                    <a:lnTo>
                      <a:pt x="12" y="92"/>
                    </a:lnTo>
                    <a:lnTo>
                      <a:pt x="20" y="92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1"/>
                    </a:lnTo>
                    <a:lnTo>
                      <a:pt x="28" y="37"/>
                    </a:lnTo>
                    <a:lnTo>
                      <a:pt x="31" y="36"/>
                    </a:lnTo>
                    <a:lnTo>
                      <a:pt x="36" y="36"/>
                    </a:lnTo>
                    <a:lnTo>
                      <a:pt x="73" y="37"/>
                    </a:lnTo>
                    <a:lnTo>
                      <a:pt x="73" y="37"/>
                    </a:lnTo>
                    <a:lnTo>
                      <a:pt x="78" y="39"/>
                    </a:lnTo>
                    <a:lnTo>
                      <a:pt x="81" y="41"/>
                    </a:lnTo>
                    <a:lnTo>
                      <a:pt x="84" y="44"/>
                    </a:lnTo>
                    <a:lnTo>
                      <a:pt x="84" y="49"/>
                    </a:lnTo>
                    <a:lnTo>
                      <a:pt x="83" y="96"/>
                    </a:lnTo>
                    <a:lnTo>
                      <a:pt x="91" y="97"/>
                    </a:lnTo>
                    <a:lnTo>
                      <a:pt x="91" y="97"/>
                    </a:lnTo>
                    <a:lnTo>
                      <a:pt x="96" y="96"/>
                    </a:lnTo>
                    <a:lnTo>
                      <a:pt x="99" y="94"/>
                    </a:lnTo>
                    <a:lnTo>
                      <a:pt x="101" y="92"/>
                    </a:lnTo>
                    <a:lnTo>
                      <a:pt x="102" y="89"/>
                    </a:lnTo>
                    <a:lnTo>
                      <a:pt x="107" y="13"/>
                    </a:lnTo>
                    <a:lnTo>
                      <a:pt x="107" y="13"/>
                    </a:lnTo>
                    <a:lnTo>
                      <a:pt x="106" y="10"/>
                    </a:lnTo>
                    <a:lnTo>
                      <a:pt x="104" y="7"/>
                    </a:lnTo>
                    <a:lnTo>
                      <a:pt x="101" y="5"/>
                    </a:lnTo>
                    <a:lnTo>
                      <a:pt x="96" y="5"/>
                    </a:lnTo>
                    <a:lnTo>
                      <a:pt x="96" y="5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5" name="Freeform 163">
                <a:extLst>
                  <a:ext uri="{FF2B5EF4-FFF2-40B4-BE49-F238E27FC236}">
                    <a16:creationId xmlns:a16="http://schemas.microsoft.com/office/drawing/2014/main" xmlns="" id="{F14DE775-3165-4EF1-870F-CDA6DE6636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1" y="287"/>
                <a:ext cx="50" cy="39"/>
              </a:xfrm>
              <a:custGeom>
                <a:avLst/>
                <a:gdLst>
                  <a:gd name="T0" fmla="*/ 50 w 50"/>
                  <a:gd name="T1" fmla="*/ 21 h 39"/>
                  <a:gd name="T2" fmla="*/ 50 w 50"/>
                  <a:gd name="T3" fmla="*/ 21 h 39"/>
                  <a:gd name="T4" fmla="*/ 50 w 50"/>
                  <a:gd name="T5" fmla="*/ 25 h 39"/>
                  <a:gd name="T6" fmla="*/ 48 w 50"/>
                  <a:gd name="T7" fmla="*/ 30 h 39"/>
                  <a:gd name="T8" fmla="*/ 42 w 50"/>
                  <a:gd name="T9" fmla="*/ 34 h 39"/>
                  <a:gd name="T10" fmla="*/ 34 w 50"/>
                  <a:gd name="T11" fmla="*/ 39 h 39"/>
                  <a:gd name="T12" fmla="*/ 24 w 50"/>
                  <a:gd name="T13" fmla="*/ 39 h 39"/>
                  <a:gd name="T14" fmla="*/ 24 w 50"/>
                  <a:gd name="T15" fmla="*/ 39 h 39"/>
                  <a:gd name="T16" fmla="*/ 14 w 50"/>
                  <a:gd name="T17" fmla="*/ 38 h 39"/>
                  <a:gd name="T18" fmla="*/ 6 w 50"/>
                  <a:gd name="T19" fmla="*/ 33 h 39"/>
                  <a:gd name="T20" fmla="*/ 1 w 50"/>
                  <a:gd name="T21" fmla="*/ 26 h 39"/>
                  <a:gd name="T22" fmla="*/ 0 w 50"/>
                  <a:gd name="T23" fmla="*/ 23 h 39"/>
                  <a:gd name="T24" fmla="*/ 0 w 50"/>
                  <a:gd name="T25" fmla="*/ 18 h 39"/>
                  <a:gd name="T26" fmla="*/ 0 w 50"/>
                  <a:gd name="T27" fmla="*/ 18 h 39"/>
                  <a:gd name="T28" fmla="*/ 0 w 50"/>
                  <a:gd name="T29" fmla="*/ 15 h 39"/>
                  <a:gd name="T30" fmla="*/ 1 w 50"/>
                  <a:gd name="T31" fmla="*/ 10 h 39"/>
                  <a:gd name="T32" fmla="*/ 8 w 50"/>
                  <a:gd name="T33" fmla="*/ 5 h 39"/>
                  <a:gd name="T34" fmla="*/ 16 w 50"/>
                  <a:gd name="T35" fmla="*/ 0 h 39"/>
                  <a:gd name="T36" fmla="*/ 26 w 50"/>
                  <a:gd name="T37" fmla="*/ 0 h 39"/>
                  <a:gd name="T38" fmla="*/ 26 w 50"/>
                  <a:gd name="T39" fmla="*/ 0 h 39"/>
                  <a:gd name="T40" fmla="*/ 35 w 50"/>
                  <a:gd name="T41" fmla="*/ 2 h 39"/>
                  <a:gd name="T42" fmla="*/ 43 w 50"/>
                  <a:gd name="T43" fmla="*/ 7 h 39"/>
                  <a:gd name="T44" fmla="*/ 48 w 50"/>
                  <a:gd name="T45" fmla="*/ 13 h 39"/>
                  <a:gd name="T46" fmla="*/ 50 w 50"/>
                  <a:gd name="T47" fmla="*/ 17 h 39"/>
                  <a:gd name="T48" fmla="*/ 50 w 50"/>
                  <a:gd name="T49" fmla="*/ 21 h 39"/>
                  <a:gd name="T50" fmla="*/ 50 w 50"/>
                  <a:gd name="T51" fmla="*/ 21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50" h="39">
                    <a:moveTo>
                      <a:pt x="50" y="21"/>
                    </a:moveTo>
                    <a:lnTo>
                      <a:pt x="50" y="21"/>
                    </a:lnTo>
                    <a:lnTo>
                      <a:pt x="50" y="25"/>
                    </a:lnTo>
                    <a:lnTo>
                      <a:pt x="48" y="30"/>
                    </a:lnTo>
                    <a:lnTo>
                      <a:pt x="42" y="34"/>
                    </a:lnTo>
                    <a:lnTo>
                      <a:pt x="34" y="39"/>
                    </a:lnTo>
                    <a:lnTo>
                      <a:pt x="24" y="39"/>
                    </a:lnTo>
                    <a:lnTo>
                      <a:pt x="24" y="39"/>
                    </a:lnTo>
                    <a:lnTo>
                      <a:pt x="14" y="38"/>
                    </a:lnTo>
                    <a:lnTo>
                      <a:pt x="6" y="33"/>
                    </a:lnTo>
                    <a:lnTo>
                      <a:pt x="1" y="26"/>
                    </a:lnTo>
                    <a:lnTo>
                      <a:pt x="0" y="23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0" y="15"/>
                    </a:lnTo>
                    <a:lnTo>
                      <a:pt x="1" y="10"/>
                    </a:lnTo>
                    <a:lnTo>
                      <a:pt x="8" y="5"/>
                    </a:lnTo>
                    <a:lnTo>
                      <a:pt x="1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35" y="2"/>
                    </a:lnTo>
                    <a:lnTo>
                      <a:pt x="43" y="7"/>
                    </a:lnTo>
                    <a:lnTo>
                      <a:pt x="48" y="13"/>
                    </a:lnTo>
                    <a:lnTo>
                      <a:pt x="50" y="17"/>
                    </a:lnTo>
                    <a:lnTo>
                      <a:pt x="50" y="21"/>
                    </a:lnTo>
                    <a:lnTo>
                      <a:pt x="50" y="21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6" name="Freeform 164">
                <a:extLst>
                  <a:ext uri="{FF2B5EF4-FFF2-40B4-BE49-F238E27FC236}">
                    <a16:creationId xmlns:a16="http://schemas.microsoft.com/office/drawing/2014/main" xmlns="" id="{B9700687-DA9C-4892-A7EF-8A7A3F5A74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06" y="360"/>
                <a:ext cx="66" cy="143"/>
              </a:xfrm>
              <a:custGeom>
                <a:avLst/>
                <a:gdLst>
                  <a:gd name="T0" fmla="*/ 55 w 66"/>
                  <a:gd name="T1" fmla="*/ 4 h 143"/>
                  <a:gd name="T2" fmla="*/ 20 w 66"/>
                  <a:gd name="T3" fmla="*/ 0 h 143"/>
                  <a:gd name="T4" fmla="*/ 20 w 66"/>
                  <a:gd name="T5" fmla="*/ 0 h 143"/>
                  <a:gd name="T6" fmla="*/ 15 w 66"/>
                  <a:gd name="T7" fmla="*/ 2 h 143"/>
                  <a:gd name="T8" fmla="*/ 10 w 66"/>
                  <a:gd name="T9" fmla="*/ 4 h 143"/>
                  <a:gd name="T10" fmla="*/ 8 w 66"/>
                  <a:gd name="T11" fmla="*/ 7 h 143"/>
                  <a:gd name="T12" fmla="*/ 7 w 66"/>
                  <a:gd name="T13" fmla="*/ 12 h 143"/>
                  <a:gd name="T14" fmla="*/ 0 w 66"/>
                  <a:gd name="T15" fmla="*/ 128 h 143"/>
                  <a:gd name="T16" fmla="*/ 0 w 66"/>
                  <a:gd name="T17" fmla="*/ 128 h 143"/>
                  <a:gd name="T18" fmla="*/ 0 w 66"/>
                  <a:gd name="T19" fmla="*/ 133 h 143"/>
                  <a:gd name="T20" fmla="*/ 3 w 66"/>
                  <a:gd name="T21" fmla="*/ 136 h 143"/>
                  <a:gd name="T22" fmla="*/ 7 w 66"/>
                  <a:gd name="T23" fmla="*/ 140 h 143"/>
                  <a:gd name="T24" fmla="*/ 11 w 66"/>
                  <a:gd name="T25" fmla="*/ 140 h 143"/>
                  <a:gd name="T26" fmla="*/ 28 w 66"/>
                  <a:gd name="T27" fmla="*/ 141 h 143"/>
                  <a:gd name="T28" fmla="*/ 32 w 66"/>
                  <a:gd name="T29" fmla="*/ 57 h 143"/>
                  <a:gd name="T30" fmla="*/ 34 w 66"/>
                  <a:gd name="T31" fmla="*/ 57 h 143"/>
                  <a:gd name="T32" fmla="*/ 29 w 66"/>
                  <a:gd name="T33" fmla="*/ 141 h 143"/>
                  <a:gd name="T34" fmla="*/ 47 w 66"/>
                  <a:gd name="T35" fmla="*/ 143 h 143"/>
                  <a:gd name="T36" fmla="*/ 47 w 66"/>
                  <a:gd name="T37" fmla="*/ 143 h 143"/>
                  <a:gd name="T38" fmla="*/ 52 w 66"/>
                  <a:gd name="T39" fmla="*/ 141 h 143"/>
                  <a:gd name="T40" fmla="*/ 55 w 66"/>
                  <a:gd name="T41" fmla="*/ 140 h 143"/>
                  <a:gd name="T42" fmla="*/ 58 w 66"/>
                  <a:gd name="T43" fmla="*/ 136 h 143"/>
                  <a:gd name="T44" fmla="*/ 60 w 66"/>
                  <a:gd name="T45" fmla="*/ 133 h 143"/>
                  <a:gd name="T46" fmla="*/ 66 w 66"/>
                  <a:gd name="T47" fmla="*/ 15 h 143"/>
                  <a:gd name="T48" fmla="*/ 66 w 66"/>
                  <a:gd name="T49" fmla="*/ 15 h 143"/>
                  <a:gd name="T50" fmla="*/ 65 w 66"/>
                  <a:gd name="T51" fmla="*/ 10 h 143"/>
                  <a:gd name="T52" fmla="*/ 63 w 66"/>
                  <a:gd name="T53" fmla="*/ 7 h 143"/>
                  <a:gd name="T54" fmla="*/ 60 w 66"/>
                  <a:gd name="T55" fmla="*/ 4 h 143"/>
                  <a:gd name="T56" fmla="*/ 55 w 66"/>
                  <a:gd name="T57" fmla="*/ 4 h 143"/>
                  <a:gd name="T58" fmla="*/ 55 w 66"/>
                  <a:gd name="T59" fmla="*/ 4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66" h="143">
                    <a:moveTo>
                      <a:pt x="55" y="4"/>
                    </a:moveTo>
                    <a:lnTo>
                      <a:pt x="20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0" y="4"/>
                    </a:lnTo>
                    <a:lnTo>
                      <a:pt x="8" y="7"/>
                    </a:lnTo>
                    <a:lnTo>
                      <a:pt x="7" y="12"/>
                    </a:lnTo>
                    <a:lnTo>
                      <a:pt x="0" y="128"/>
                    </a:lnTo>
                    <a:lnTo>
                      <a:pt x="0" y="128"/>
                    </a:lnTo>
                    <a:lnTo>
                      <a:pt x="0" y="133"/>
                    </a:lnTo>
                    <a:lnTo>
                      <a:pt x="3" y="136"/>
                    </a:lnTo>
                    <a:lnTo>
                      <a:pt x="7" y="140"/>
                    </a:lnTo>
                    <a:lnTo>
                      <a:pt x="11" y="140"/>
                    </a:lnTo>
                    <a:lnTo>
                      <a:pt x="28" y="141"/>
                    </a:lnTo>
                    <a:lnTo>
                      <a:pt x="32" y="57"/>
                    </a:lnTo>
                    <a:lnTo>
                      <a:pt x="34" y="57"/>
                    </a:lnTo>
                    <a:lnTo>
                      <a:pt x="29" y="141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52" y="141"/>
                    </a:lnTo>
                    <a:lnTo>
                      <a:pt x="55" y="140"/>
                    </a:lnTo>
                    <a:lnTo>
                      <a:pt x="58" y="136"/>
                    </a:lnTo>
                    <a:lnTo>
                      <a:pt x="60" y="133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5" y="10"/>
                    </a:lnTo>
                    <a:lnTo>
                      <a:pt x="63" y="7"/>
                    </a:lnTo>
                    <a:lnTo>
                      <a:pt x="60" y="4"/>
                    </a:lnTo>
                    <a:lnTo>
                      <a:pt x="55" y="4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7" name="Freeform 165">
                <a:extLst>
                  <a:ext uri="{FF2B5EF4-FFF2-40B4-BE49-F238E27FC236}">
                    <a16:creationId xmlns:a16="http://schemas.microsoft.com/office/drawing/2014/main" xmlns="" id="{8E922C6E-04F6-4A58-AF20-199434314F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22" y="331"/>
                <a:ext cx="44" cy="50"/>
              </a:xfrm>
              <a:custGeom>
                <a:avLst/>
                <a:gdLst>
                  <a:gd name="T0" fmla="*/ 23 w 44"/>
                  <a:gd name="T1" fmla="*/ 2 h 50"/>
                  <a:gd name="T2" fmla="*/ 44 w 44"/>
                  <a:gd name="T3" fmla="*/ 3 h 50"/>
                  <a:gd name="T4" fmla="*/ 31 w 44"/>
                  <a:gd name="T5" fmla="*/ 26 h 50"/>
                  <a:gd name="T6" fmla="*/ 20 w 44"/>
                  <a:gd name="T7" fmla="*/ 50 h 50"/>
                  <a:gd name="T8" fmla="*/ 10 w 44"/>
                  <a:gd name="T9" fmla="*/ 26 h 50"/>
                  <a:gd name="T10" fmla="*/ 0 w 44"/>
                  <a:gd name="T11" fmla="*/ 0 h 50"/>
                  <a:gd name="T12" fmla="*/ 23 w 44"/>
                  <a:gd name="T13" fmla="*/ 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4" h="50">
                    <a:moveTo>
                      <a:pt x="23" y="2"/>
                    </a:moveTo>
                    <a:lnTo>
                      <a:pt x="44" y="3"/>
                    </a:lnTo>
                    <a:lnTo>
                      <a:pt x="31" y="26"/>
                    </a:lnTo>
                    <a:lnTo>
                      <a:pt x="20" y="50"/>
                    </a:lnTo>
                    <a:lnTo>
                      <a:pt x="10" y="26"/>
                    </a:lnTo>
                    <a:lnTo>
                      <a:pt x="0" y="0"/>
                    </a:lnTo>
                    <a:lnTo>
                      <a:pt x="23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8" name="Rectangle 166">
                <a:extLst>
                  <a:ext uri="{FF2B5EF4-FFF2-40B4-BE49-F238E27FC236}">
                    <a16:creationId xmlns:a16="http://schemas.microsoft.com/office/drawing/2014/main" xmlns="" id="{B48EC687-65A7-4040-BE67-53B41BCC077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540" y="333"/>
                <a:ext cx="8" cy="6"/>
              </a:xfrm>
              <a:prstGeom prst="rect">
                <a:avLst/>
              </a:pr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59" name="Freeform 167">
                <a:extLst>
                  <a:ext uri="{FF2B5EF4-FFF2-40B4-BE49-F238E27FC236}">
                    <a16:creationId xmlns:a16="http://schemas.microsoft.com/office/drawing/2014/main" xmlns="" id="{0518720A-1F86-45D0-B67F-3B02383C6F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7" y="346"/>
                <a:ext cx="10" cy="39"/>
              </a:xfrm>
              <a:custGeom>
                <a:avLst/>
                <a:gdLst>
                  <a:gd name="T0" fmla="*/ 10 w 10"/>
                  <a:gd name="T1" fmla="*/ 35 h 39"/>
                  <a:gd name="T2" fmla="*/ 5 w 10"/>
                  <a:gd name="T3" fmla="*/ 39 h 39"/>
                  <a:gd name="T4" fmla="*/ 0 w 10"/>
                  <a:gd name="T5" fmla="*/ 34 h 39"/>
                  <a:gd name="T6" fmla="*/ 3 w 10"/>
                  <a:gd name="T7" fmla="*/ 0 h 39"/>
                  <a:gd name="T8" fmla="*/ 10 w 10"/>
                  <a:gd name="T9" fmla="*/ 1 h 39"/>
                  <a:gd name="T10" fmla="*/ 10 w 10"/>
                  <a:gd name="T11" fmla="*/ 35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39">
                    <a:moveTo>
                      <a:pt x="10" y="35"/>
                    </a:moveTo>
                    <a:lnTo>
                      <a:pt x="5" y="39"/>
                    </a:lnTo>
                    <a:lnTo>
                      <a:pt x="0" y="34"/>
                    </a:lnTo>
                    <a:lnTo>
                      <a:pt x="3" y="0"/>
                    </a:lnTo>
                    <a:lnTo>
                      <a:pt x="10" y="1"/>
                    </a:lnTo>
                    <a:lnTo>
                      <a:pt x="10" y="35"/>
                    </a:lnTo>
                    <a:close/>
                  </a:path>
                </a:pathLst>
              </a:custGeom>
              <a:solidFill>
                <a:srgbClr val="EF40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60" name="Picture 168">
                <a:extLst>
                  <a:ext uri="{FF2B5EF4-FFF2-40B4-BE49-F238E27FC236}">
                    <a16:creationId xmlns:a16="http://schemas.microsoft.com/office/drawing/2014/main" xmlns="" id="{ED7985AB-4687-4DDC-ACFD-F091003053A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" y="560"/>
                <a:ext cx="243" cy="1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1" name="Picture 169">
                <a:extLst>
                  <a:ext uri="{FF2B5EF4-FFF2-40B4-BE49-F238E27FC236}">
                    <a16:creationId xmlns:a16="http://schemas.microsoft.com/office/drawing/2014/main" xmlns="" id="{4E12C23F-9658-4029-8322-D41D18D59B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14" y="568"/>
                <a:ext cx="43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2" name="Picture 170">
                <a:extLst>
                  <a:ext uri="{FF2B5EF4-FFF2-40B4-BE49-F238E27FC236}">
                    <a16:creationId xmlns:a16="http://schemas.microsoft.com/office/drawing/2014/main" xmlns="" id="{F80F11B6-D68D-481E-A20E-E9C257D5D05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50" y="590"/>
                <a:ext cx="34" cy="2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3" name="Picture 171">
                <a:extLst>
                  <a:ext uri="{FF2B5EF4-FFF2-40B4-BE49-F238E27FC236}">
                    <a16:creationId xmlns:a16="http://schemas.microsoft.com/office/drawing/2014/main" xmlns="" id="{90C4B0D1-27E6-4739-B707-238C08BA9D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63" y="645"/>
                <a:ext cx="3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4" name="Picture 172">
                <a:extLst>
                  <a:ext uri="{FF2B5EF4-FFF2-40B4-BE49-F238E27FC236}">
                    <a16:creationId xmlns:a16="http://schemas.microsoft.com/office/drawing/2014/main" xmlns="" id="{7F5A5EF9-059F-4379-BEA9-9DE3F65D871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7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2" y="592"/>
                <a:ext cx="15" cy="1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5" name="Picture 173">
                <a:extLst>
                  <a:ext uri="{FF2B5EF4-FFF2-40B4-BE49-F238E27FC236}">
                    <a16:creationId xmlns:a16="http://schemas.microsoft.com/office/drawing/2014/main" xmlns="" id="{97D75736-E80C-48A8-A04F-CE77000019A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75" y="650"/>
                <a:ext cx="43" cy="2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6" name="Picture 174">
                <a:extLst>
                  <a:ext uri="{FF2B5EF4-FFF2-40B4-BE49-F238E27FC236}">
                    <a16:creationId xmlns:a16="http://schemas.microsoft.com/office/drawing/2014/main" xmlns="" id="{0D3E0B70-B69E-4049-A97F-39711A96A47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59" y="624"/>
                <a:ext cx="24" cy="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7" name="Picture 175">
                <a:extLst>
                  <a:ext uri="{FF2B5EF4-FFF2-40B4-BE49-F238E27FC236}">
                    <a16:creationId xmlns:a16="http://schemas.microsoft.com/office/drawing/2014/main" xmlns="" id="{C5F921E4-974C-419F-94FB-C498A37F9EC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71" y="584"/>
                <a:ext cx="194" cy="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8" name="Picture 176">
                <a:extLst>
                  <a:ext uri="{FF2B5EF4-FFF2-40B4-BE49-F238E27FC236}">
                    <a16:creationId xmlns:a16="http://schemas.microsoft.com/office/drawing/2014/main" xmlns="" id="{2419427D-4320-4574-BBBB-65CCE33C140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44" y="576"/>
                <a:ext cx="247" cy="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9" name="Picture 177">
                <a:extLst>
                  <a:ext uri="{FF2B5EF4-FFF2-40B4-BE49-F238E27FC236}">
                    <a16:creationId xmlns:a16="http://schemas.microsoft.com/office/drawing/2014/main" xmlns="" id="{B02147F6-A3B8-499F-AB54-7C7E6287B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2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02" y="587"/>
                <a:ext cx="131" cy="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70" name="Freeform 178">
                <a:extLst>
                  <a:ext uri="{FF2B5EF4-FFF2-40B4-BE49-F238E27FC236}">
                    <a16:creationId xmlns:a16="http://schemas.microsoft.com/office/drawing/2014/main" xmlns="" id="{EFC69CA7-2AE4-45C7-AF0B-5470F5109F4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499" y="433"/>
                <a:ext cx="121" cy="110"/>
              </a:xfrm>
              <a:custGeom>
                <a:avLst/>
                <a:gdLst>
                  <a:gd name="T0" fmla="*/ 103 w 121"/>
                  <a:gd name="T1" fmla="*/ 0 h 110"/>
                  <a:gd name="T2" fmla="*/ 11 w 121"/>
                  <a:gd name="T3" fmla="*/ 5 h 110"/>
                  <a:gd name="T4" fmla="*/ 11 w 121"/>
                  <a:gd name="T5" fmla="*/ 5 h 110"/>
                  <a:gd name="T6" fmla="*/ 6 w 121"/>
                  <a:gd name="T7" fmla="*/ 7 h 110"/>
                  <a:gd name="T8" fmla="*/ 3 w 121"/>
                  <a:gd name="T9" fmla="*/ 8 h 110"/>
                  <a:gd name="T10" fmla="*/ 1 w 121"/>
                  <a:gd name="T11" fmla="*/ 12 h 110"/>
                  <a:gd name="T12" fmla="*/ 0 w 121"/>
                  <a:gd name="T13" fmla="*/ 16 h 110"/>
                  <a:gd name="T14" fmla="*/ 4 w 121"/>
                  <a:gd name="T15" fmla="*/ 102 h 110"/>
                  <a:gd name="T16" fmla="*/ 4 w 121"/>
                  <a:gd name="T17" fmla="*/ 102 h 110"/>
                  <a:gd name="T18" fmla="*/ 6 w 121"/>
                  <a:gd name="T19" fmla="*/ 105 h 110"/>
                  <a:gd name="T20" fmla="*/ 9 w 121"/>
                  <a:gd name="T21" fmla="*/ 109 h 110"/>
                  <a:gd name="T22" fmla="*/ 13 w 121"/>
                  <a:gd name="T23" fmla="*/ 110 h 110"/>
                  <a:gd name="T24" fmla="*/ 17 w 121"/>
                  <a:gd name="T25" fmla="*/ 110 h 110"/>
                  <a:gd name="T26" fmla="*/ 29 w 121"/>
                  <a:gd name="T27" fmla="*/ 110 h 110"/>
                  <a:gd name="T28" fmla="*/ 26 w 121"/>
                  <a:gd name="T29" fmla="*/ 55 h 110"/>
                  <a:gd name="T30" fmla="*/ 26 w 121"/>
                  <a:gd name="T31" fmla="*/ 55 h 110"/>
                  <a:gd name="T32" fmla="*/ 26 w 121"/>
                  <a:gd name="T33" fmla="*/ 50 h 110"/>
                  <a:gd name="T34" fmla="*/ 29 w 121"/>
                  <a:gd name="T35" fmla="*/ 47 h 110"/>
                  <a:gd name="T36" fmla="*/ 34 w 121"/>
                  <a:gd name="T37" fmla="*/ 44 h 110"/>
                  <a:gd name="T38" fmla="*/ 38 w 121"/>
                  <a:gd name="T39" fmla="*/ 42 h 110"/>
                  <a:gd name="T40" fmla="*/ 81 w 121"/>
                  <a:gd name="T41" fmla="*/ 39 h 110"/>
                  <a:gd name="T42" fmla="*/ 81 w 121"/>
                  <a:gd name="T43" fmla="*/ 39 h 110"/>
                  <a:gd name="T44" fmla="*/ 85 w 121"/>
                  <a:gd name="T45" fmla="*/ 41 h 110"/>
                  <a:gd name="T46" fmla="*/ 90 w 121"/>
                  <a:gd name="T47" fmla="*/ 42 h 110"/>
                  <a:gd name="T48" fmla="*/ 95 w 121"/>
                  <a:gd name="T49" fmla="*/ 47 h 110"/>
                  <a:gd name="T50" fmla="*/ 95 w 121"/>
                  <a:gd name="T51" fmla="*/ 52 h 110"/>
                  <a:gd name="T52" fmla="*/ 98 w 121"/>
                  <a:gd name="T53" fmla="*/ 105 h 110"/>
                  <a:gd name="T54" fmla="*/ 110 w 121"/>
                  <a:gd name="T55" fmla="*/ 105 h 110"/>
                  <a:gd name="T56" fmla="*/ 110 w 121"/>
                  <a:gd name="T57" fmla="*/ 105 h 110"/>
                  <a:gd name="T58" fmla="*/ 115 w 121"/>
                  <a:gd name="T59" fmla="*/ 104 h 110"/>
                  <a:gd name="T60" fmla="*/ 118 w 121"/>
                  <a:gd name="T61" fmla="*/ 102 h 110"/>
                  <a:gd name="T62" fmla="*/ 121 w 121"/>
                  <a:gd name="T63" fmla="*/ 97 h 110"/>
                  <a:gd name="T64" fmla="*/ 121 w 121"/>
                  <a:gd name="T65" fmla="*/ 94 h 110"/>
                  <a:gd name="T66" fmla="*/ 116 w 121"/>
                  <a:gd name="T67" fmla="*/ 8 h 110"/>
                  <a:gd name="T68" fmla="*/ 116 w 121"/>
                  <a:gd name="T69" fmla="*/ 8 h 110"/>
                  <a:gd name="T70" fmla="*/ 115 w 121"/>
                  <a:gd name="T71" fmla="*/ 5 h 110"/>
                  <a:gd name="T72" fmla="*/ 111 w 121"/>
                  <a:gd name="T73" fmla="*/ 2 h 110"/>
                  <a:gd name="T74" fmla="*/ 108 w 121"/>
                  <a:gd name="T75" fmla="*/ 0 h 110"/>
                  <a:gd name="T76" fmla="*/ 103 w 121"/>
                  <a:gd name="T77" fmla="*/ 0 h 110"/>
                  <a:gd name="T78" fmla="*/ 103 w 121"/>
                  <a:gd name="T79" fmla="*/ 0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121" h="110">
                    <a:moveTo>
                      <a:pt x="103" y="0"/>
                    </a:moveTo>
                    <a:lnTo>
                      <a:pt x="11" y="5"/>
                    </a:lnTo>
                    <a:lnTo>
                      <a:pt x="11" y="5"/>
                    </a:lnTo>
                    <a:lnTo>
                      <a:pt x="6" y="7"/>
                    </a:lnTo>
                    <a:lnTo>
                      <a:pt x="3" y="8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6" y="105"/>
                    </a:lnTo>
                    <a:lnTo>
                      <a:pt x="9" y="109"/>
                    </a:lnTo>
                    <a:lnTo>
                      <a:pt x="13" y="110"/>
                    </a:lnTo>
                    <a:lnTo>
                      <a:pt x="17" y="110"/>
                    </a:lnTo>
                    <a:lnTo>
                      <a:pt x="29" y="110"/>
                    </a:lnTo>
                    <a:lnTo>
                      <a:pt x="26" y="55"/>
                    </a:lnTo>
                    <a:lnTo>
                      <a:pt x="26" y="55"/>
                    </a:lnTo>
                    <a:lnTo>
                      <a:pt x="26" y="50"/>
                    </a:lnTo>
                    <a:lnTo>
                      <a:pt x="29" y="47"/>
                    </a:lnTo>
                    <a:lnTo>
                      <a:pt x="34" y="44"/>
                    </a:lnTo>
                    <a:lnTo>
                      <a:pt x="38" y="42"/>
                    </a:lnTo>
                    <a:lnTo>
                      <a:pt x="81" y="39"/>
                    </a:lnTo>
                    <a:lnTo>
                      <a:pt x="81" y="39"/>
                    </a:lnTo>
                    <a:lnTo>
                      <a:pt x="85" y="41"/>
                    </a:lnTo>
                    <a:lnTo>
                      <a:pt x="90" y="42"/>
                    </a:lnTo>
                    <a:lnTo>
                      <a:pt x="95" y="47"/>
                    </a:lnTo>
                    <a:lnTo>
                      <a:pt x="95" y="52"/>
                    </a:lnTo>
                    <a:lnTo>
                      <a:pt x="98" y="105"/>
                    </a:lnTo>
                    <a:lnTo>
                      <a:pt x="110" y="105"/>
                    </a:lnTo>
                    <a:lnTo>
                      <a:pt x="110" y="105"/>
                    </a:lnTo>
                    <a:lnTo>
                      <a:pt x="115" y="104"/>
                    </a:lnTo>
                    <a:lnTo>
                      <a:pt x="118" y="102"/>
                    </a:lnTo>
                    <a:lnTo>
                      <a:pt x="121" y="97"/>
                    </a:lnTo>
                    <a:lnTo>
                      <a:pt x="121" y="94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5" y="5"/>
                    </a:lnTo>
                    <a:lnTo>
                      <a:pt x="111" y="2"/>
                    </a:lnTo>
                    <a:lnTo>
                      <a:pt x="108" y="0"/>
                    </a:lnTo>
                    <a:lnTo>
                      <a:pt x="103" y="0"/>
                    </a:lnTo>
                    <a:lnTo>
                      <a:pt x="103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1" name="Freeform 179">
                <a:extLst>
                  <a:ext uri="{FF2B5EF4-FFF2-40B4-BE49-F238E27FC236}">
                    <a16:creationId xmlns:a16="http://schemas.microsoft.com/office/drawing/2014/main" xmlns="" id="{D3BBFA76-B012-46C5-B307-BBF2E7395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383"/>
                <a:ext cx="58" cy="45"/>
              </a:xfrm>
              <a:custGeom>
                <a:avLst/>
                <a:gdLst>
                  <a:gd name="T0" fmla="*/ 58 w 58"/>
                  <a:gd name="T1" fmla="*/ 21 h 45"/>
                  <a:gd name="T2" fmla="*/ 58 w 58"/>
                  <a:gd name="T3" fmla="*/ 21 h 45"/>
                  <a:gd name="T4" fmla="*/ 58 w 58"/>
                  <a:gd name="T5" fmla="*/ 24 h 45"/>
                  <a:gd name="T6" fmla="*/ 56 w 58"/>
                  <a:gd name="T7" fmla="*/ 29 h 45"/>
                  <a:gd name="T8" fmla="*/ 55 w 58"/>
                  <a:gd name="T9" fmla="*/ 34 h 45"/>
                  <a:gd name="T10" fmla="*/ 51 w 58"/>
                  <a:gd name="T11" fmla="*/ 37 h 45"/>
                  <a:gd name="T12" fmla="*/ 42 w 58"/>
                  <a:gd name="T13" fmla="*/ 42 h 45"/>
                  <a:gd name="T14" fmla="*/ 30 w 58"/>
                  <a:gd name="T15" fmla="*/ 45 h 45"/>
                  <a:gd name="T16" fmla="*/ 30 w 58"/>
                  <a:gd name="T17" fmla="*/ 45 h 45"/>
                  <a:gd name="T18" fmla="*/ 19 w 58"/>
                  <a:gd name="T19" fmla="*/ 44 h 45"/>
                  <a:gd name="T20" fmla="*/ 9 w 58"/>
                  <a:gd name="T21" fmla="*/ 39 h 45"/>
                  <a:gd name="T22" fmla="*/ 6 w 58"/>
                  <a:gd name="T23" fmla="*/ 36 h 45"/>
                  <a:gd name="T24" fmla="*/ 3 w 58"/>
                  <a:gd name="T25" fmla="*/ 32 h 45"/>
                  <a:gd name="T26" fmla="*/ 1 w 58"/>
                  <a:gd name="T27" fmla="*/ 29 h 45"/>
                  <a:gd name="T28" fmla="*/ 0 w 58"/>
                  <a:gd name="T29" fmla="*/ 24 h 45"/>
                  <a:gd name="T30" fmla="*/ 0 w 58"/>
                  <a:gd name="T31" fmla="*/ 24 h 45"/>
                  <a:gd name="T32" fmla="*/ 1 w 58"/>
                  <a:gd name="T33" fmla="*/ 19 h 45"/>
                  <a:gd name="T34" fmla="*/ 3 w 58"/>
                  <a:gd name="T35" fmla="*/ 15 h 45"/>
                  <a:gd name="T36" fmla="*/ 4 w 58"/>
                  <a:gd name="T37" fmla="*/ 11 h 45"/>
                  <a:gd name="T38" fmla="*/ 8 w 58"/>
                  <a:gd name="T39" fmla="*/ 8 h 45"/>
                  <a:gd name="T40" fmla="*/ 17 w 58"/>
                  <a:gd name="T41" fmla="*/ 2 h 45"/>
                  <a:gd name="T42" fmla="*/ 29 w 58"/>
                  <a:gd name="T43" fmla="*/ 0 h 45"/>
                  <a:gd name="T44" fmla="*/ 29 w 58"/>
                  <a:gd name="T45" fmla="*/ 0 h 45"/>
                  <a:gd name="T46" fmla="*/ 40 w 58"/>
                  <a:gd name="T47" fmla="*/ 0 h 45"/>
                  <a:gd name="T48" fmla="*/ 50 w 58"/>
                  <a:gd name="T49" fmla="*/ 5 h 45"/>
                  <a:gd name="T50" fmla="*/ 53 w 58"/>
                  <a:gd name="T51" fmla="*/ 8 h 45"/>
                  <a:gd name="T52" fmla="*/ 56 w 58"/>
                  <a:gd name="T53" fmla="*/ 11 h 45"/>
                  <a:gd name="T54" fmla="*/ 58 w 58"/>
                  <a:gd name="T55" fmla="*/ 16 h 45"/>
                  <a:gd name="T56" fmla="*/ 58 w 58"/>
                  <a:gd name="T57" fmla="*/ 21 h 45"/>
                  <a:gd name="T58" fmla="*/ 58 w 58"/>
                  <a:gd name="T59" fmla="*/ 21 h 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58" h="45">
                    <a:moveTo>
                      <a:pt x="58" y="21"/>
                    </a:moveTo>
                    <a:lnTo>
                      <a:pt x="58" y="21"/>
                    </a:lnTo>
                    <a:lnTo>
                      <a:pt x="58" y="24"/>
                    </a:lnTo>
                    <a:lnTo>
                      <a:pt x="56" y="29"/>
                    </a:lnTo>
                    <a:lnTo>
                      <a:pt x="55" y="34"/>
                    </a:lnTo>
                    <a:lnTo>
                      <a:pt x="51" y="37"/>
                    </a:lnTo>
                    <a:lnTo>
                      <a:pt x="42" y="42"/>
                    </a:lnTo>
                    <a:lnTo>
                      <a:pt x="30" y="45"/>
                    </a:lnTo>
                    <a:lnTo>
                      <a:pt x="30" y="45"/>
                    </a:lnTo>
                    <a:lnTo>
                      <a:pt x="19" y="44"/>
                    </a:lnTo>
                    <a:lnTo>
                      <a:pt x="9" y="39"/>
                    </a:lnTo>
                    <a:lnTo>
                      <a:pt x="6" y="36"/>
                    </a:lnTo>
                    <a:lnTo>
                      <a:pt x="3" y="32"/>
                    </a:lnTo>
                    <a:lnTo>
                      <a:pt x="1" y="29"/>
                    </a:lnTo>
                    <a:lnTo>
                      <a:pt x="0" y="24"/>
                    </a:lnTo>
                    <a:lnTo>
                      <a:pt x="0" y="24"/>
                    </a:lnTo>
                    <a:lnTo>
                      <a:pt x="1" y="19"/>
                    </a:lnTo>
                    <a:lnTo>
                      <a:pt x="3" y="15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7" y="2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40" y="0"/>
                    </a:lnTo>
                    <a:lnTo>
                      <a:pt x="50" y="5"/>
                    </a:lnTo>
                    <a:lnTo>
                      <a:pt x="53" y="8"/>
                    </a:lnTo>
                    <a:lnTo>
                      <a:pt x="56" y="11"/>
                    </a:lnTo>
                    <a:lnTo>
                      <a:pt x="58" y="16"/>
                    </a:lnTo>
                    <a:lnTo>
                      <a:pt x="58" y="21"/>
                    </a:lnTo>
                    <a:lnTo>
                      <a:pt x="58" y="2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2" name="Freeform 180">
                <a:extLst>
                  <a:ext uri="{FF2B5EF4-FFF2-40B4-BE49-F238E27FC236}">
                    <a16:creationId xmlns:a16="http://schemas.microsoft.com/office/drawing/2014/main" xmlns="" id="{EAB4DFA8-F0BB-40BB-84B6-91ACCC4F9C9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25" y="467"/>
                <a:ext cx="77" cy="162"/>
              </a:xfrm>
              <a:custGeom>
                <a:avLst/>
                <a:gdLst>
                  <a:gd name="T0" fmla="*/ 55 w 77"/>
                  <a:gd name="T1" fmla="*/ 0 h 162"/>
                  <a:gd name="T2" fmla="*/ 12 w 77"/>
                  <a:gd name="T3" fmla="*/ 2 h 162"/>
                  <a:gd name="T4" fmla="*/ 12 w 77"/>
                  <a:gd name="T5" fmla="*/ 2 h 162"/>
                  <a:gd name="T6" fmla="*/ 8 w 77"/>
                  <a:gd name="T7" fmla="*/ 3 h 162"/>
                  <a:gd name="T8" fmla="*/ 3 w 77"/>
                  <a:gd name="T9" fmla="*/ 7 h 162"/>
                  <a:gd name="T10" fmla="*/ 1 w 77"/>
                  <a:gd name="T11" fmla="*/ 12 h 162"/>
                  <a:gd name="T12" fmla="*/ 0 w 77"/>
                  <a:gd name="T13" fmla="*/ 16 h 162"/>
                  <a:gd name="T14" fmla="*/ 8 w 77"/>
                  <a:gd name="T15" fmla="*/ 151 h 162"/>
                  <a:gd name="T16" fmla="*/ 8 w 77"/>
                  <a:gd name="T17" fmla="*/ 151 h 162"/>
                  <a:gd name="T18" fmla="*/ 9 w 77"/>
                  <a:gd name="T19" fmla="*/ 156 h 162"/>
                  <a:gd name="T20" fmla="*/ 12 w 77"/>
                  <a:gd name="T21" fmla="*/ 159 h 162"/>
                  <a:gd name="T22" fmla="*/ 17 w 77"/>
                  <a:gd name="T23" fmla="*/ 161 h 162"/>
                  <a:gd name="T24" fmla="*/ 22 w 77"/>
                  <a:gd name="T25" fmla="*/ 162 h 162"/>
                  <a:gd name="T26" fmla="*/ 43 w 77"/>
                  <a:gd name="T27" fmla="*/ 161 h 162"/>
                  <a:gd name="T28" fmla="*/ 37 w 77"/>
                  <a:gd name="T29" fmla="*/ 63 h 162"/>
                  <a:gd name="T30" fmla="*/ 38 w 77"/>
                  <a:gd name="T31" fmla="*/ 63 h 162"/>
                  <a:gd name="T32" fmla="*/ 43 w 77"/>
                  <a:gd name="T33" fmla="*/ 161 h 162"/>
                  <a:gd name="T34" fmla="*/ 64 w 77"/>
                  <a:gd name="T35" fmla="*/ 159 h 162"/>
                  <a:gd name="T36" fmla="*/ 64 w 77"/>
                  <a:gd name="T37" fmla="*/ 159 h 162"/>
                  <a:gd name="T38" fmla="*/ 69 w 77"/>
                  <a:gd name="T39" fmla="*/ 157 h 162"/>
                  <a:gd name="T40" fmla="*/ 72 w 77"/>
                  <a:gd name="T41" fmla="*/ 156 h 162"/>
                  <a:gd name="T42" fmla="*/ 76 w 77"/>
                  <a:gd name="T43" fmla="*/ 151 h 162"/>
                  <a:gd name="T44" fmla="*/ 77 w 77"/>
                  <a:gd name="T45" fmla="*/ 146 h 162"/>
                  <a:gd name="T46" fmla="*/ 68 w 77"/>
                  <a:gd name="T47" fmla="*/ 12 h 162"/>
                  <a:gd name="T48" fmla="*/ 68 w 77"/>
                  <a:gd name="T49" fmla="*/ 12 h 162"/>
                  <a:gd name="T50" fmla="*/ 68 w 77"/>
                  <a:gd name="T51" fmla="*/ 7 h 162"/>
                  <a:gd name="T52" fmla="*/ 64 w 77"/>
                  <a:gd name="T53" fmla="*/ 3 h 162"/>
                  <a:gd name="T54" fmla="*/ 59 w 77"/>
                  <a:gd name="T55" fmla="*/ 0 h 162"/>
                  <a:gd name="T56" fmla="*/ 55 w 77"/>
                  <a:gd name="T57" fmla="*/ 0 h 162"/>
                  <a:gd name="T58" fmla="*/ 55 w 77"/>
                  <a:gd name="T59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77" h="162">
                    <a:moveTo>
                      <a:pt x="55" y="0"/>
                    </a:moveTo>
                    <a:lnTo>
                      <a:pt x="12" y="2"/>
                    </a:lnTo>
                    <a:lnTo>
                      <a:pt x="12" y="2"/>
                    </a:lnTo>
                    <a:lnTo>
                      <a:pt x="8" y="3"/>
                    </a:lnTo>
                    <a:lnTo>
                      <a:pt x="3" y="7"/>
                    </a:lnTo>
                    <a:lnTo>
                      <a:pt x="1" y="12"/>
                    </a:lnTo>
                    <a:lnTo>
                      <a:pt x="0" y="16"/>
                    </a:lnTo>
                    <a:lnTo>
                      <a:pt x="8" y="151"/>
                    </a:lnTo>
                    <a:lnTo>
                      <a:pt x="8" y="151"/>
                    </a:lnTo>
                    <a:lnTo>
                      <a:pt x="9" y="156"/>
                    </a:lnTo>
                    <a:lnTo>
                      <a:pt x="12" y="159"/>
                    </a:lnTo>
                    <a:lnTo>
                      <a:pt x="17" y="161"/>
                    </a:lnTo>
                    <a:lnTo>
                      <a:pt x="22" y="162"/>
                    </a:lnTo>
                    <a:lnTo>
                      <a:pt x="43" y="161"/>
                    </a:lnTo>
                    <a:lnTo>
                      <a:pt x="37" y="63"/>
                    </a:lnTo>
                    <a:lnTo>
                      <a:pt x="38" y="63"/>
                    </a:lnTo>
                    <a:lnTo>
                      <a:pt x="43" y="161"/>
                    </a:lnTo>
                    <a:lnTo>
                      <a:pt x="64" y="159"/>
                    </a:lnTo>
                    <a:lnTo>
                      <a:pt x="64" y="159"/>
                    </a:lnTo>
                    <a:lnTo>
                      <a:pt x="69" y="157"/>
                    </a:lnTo>
                    <a:lnTo>
                      <a:pt x="72" y="156"/>
                    </a:lnTo>
                    <a:lnTo>
                      <a:pt x="76" y="151"/>
                    </a:lnTo>
                    <a:lnTo>
                      <a:pt x="77" y="146"/>
                    </a:lnTo>
                    <a:lnTo>
                      <a:pt x="68" y="12"/>
                    </a:lnTo>
                    <a:lnTo>
                      <a:pt x="68" y="12"/>
                    </a:lnTo>
                    <a:lnTo>
                      <a:pt x="68" y="7"/>
                    </a:lnTo>
                    <a:lnTo>
                      <a:pt x="64" y="3"/>
                    </a:lnTo>
                    <a:lnTo>
                      <a:pt x="59" y="0"/>
                    </a:lnTo>
                    <a:lnTo>
                      <a:pt x="55" y="0"/>
                    </a:lnTo>
                    <a:lnTo>
                      <a:pt x="55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3" name="Freeform 181">
                <a:extLst>
                  <a:ext uri="{FF2B5EF4-FFF2-40B4-BE49-F238E27FC236}">
                    <a16:creationId xmlns:a16="http://schemas.microsoft.com/office/drawing/2014/main" xmlns="" id="{9A59A4A0-467B-430E-957B-D58EB0C426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31" y="433"/>
                <a:ext cx="50" cy="57"/>
              </a:xfrm>
              <a:custGeom>
                <a:avLst/>
                <a:gdLst>
                  <a:gd name="T0" fmla="*/ 26 w 50"/>
                  <a:gd name="T1" fmla="*/ 2 h 57"/>
                  <a:gd name="T2" fmla="*/ 50 w 50"/>
                  <a:gd name="T3" fmla="*/ 0 h 57"/>
                  <a:gd name="T4" fmla="*/ 39 w 50"/>
                  <a:gd name="T5" fmla="*/ 29 h 57"/>
                  <a:gd name="T6" fmla="*/ 29 w 50"/>
                  <a:gd name="T7" fmla="*/ 57 h 57"/>
                  <a:gd name="T8" fmla="*/ 15 w 50"/>
                  <a:gd name="T9" fmla="*/ 31 h 57"/>
                  <a:gd name="T10" fmla="*/ 0 w 50"/>
                  <a:gd name="T11" fmla="*/ 3 h 57"/>
                  <a:gd name="T12" fmla="*/ 26 w 50"/>
                  <a:gd name="T13" fmla="*/ 2 h 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50" h="57">
                    <a:moveTo>
                      <a:pt x="26" y="2"/>
                    </a:moveTo>
                    <a:lnTo>
                      <a:pt x="50" y="0"/>
                    </a:lnTo>
                    <a:lnTo>
                      <a:pt x="39" y="29"/>
                    </a:lnTo>
                    <a:lnTo>
                      <a:pt x="29" y="57"/>
                    </a:lnTo>
                    <a:lnTo>
                      <a:pt x="15" y="31"/>
                    </a:lnTo>
                    <a:lnTo>
                      <a:pt x="0" y="3"/>
                    </a:lnTo>
                    <a:lnTo>
                      <a:pt x="26" y="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4" name="Freeform 182">
                <a:extLst>
                  <a:ext uri="{FF2B5EF4-FFF2-40B4-BE49-F238E27FC236}">
                    <a16:creationId xmlns:a16="http://schemas.microsoft.com/office/drawing/2014/main" xmlns="" id="{C1EEA39D-09D0-49DE-886E-24C0E42906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2" y="435"/>
                <a:ext cx="10" cy="8"/>
              </a:xfrm>
              <a:custGeom>
                <a:avLst/>
                <a:gdLst>
                  <a:gd name="T0" fmla="*/ 8 w 10"/>
                  <a:gd name="T1" fmla="*/ 8 h 8"/>
                  <a:gd name="T2" fmla="*/ 0 w 10"/>
                  <a:gd name="T3" fmla="*/ 8 h 8"/>
                  <a:gd name="T4" fmla="*/ 0 w 10"/>
                  <a:gd name="T5" fmla="*/ 0 h 8"/>
                  <a:gd name="T6" fmla="*/ 10 w 10"/>
                  <a:gd name="T7" fmla="*/ 0 h 8"/>
                  <a:gd name="T8" fmla="*/ 8 w 10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8">
                    <a:moveTo>
                      <a:pt x="8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8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5" name="Freeform 183">
                <a:extLst>
                  <a:ext uri="{FF2B5EF4-FFF2-40B4-BE49-F238E27FC236}">
                    <a16:creationId xmlns:a16="http://schemas.microsoft.com/office/drawing/2014/main" xmlns="" id="{6B519D6B-E87B-4978-82F5-42D77EC49E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54" y="451"/>
                <a:ext cx="11" cy="44"/>
              </a:xfrm>
              <a:custGeom>
                <a:avLst/>
                <a:gdLst>
                  <a:gd name="T0" fmla="*/ 11 w 11"/>
                  <a:gd name="T1" fmla="*/ 39 h 44"/>
                  <a:gd name="T2" fmla="*/ 6 w 11"/>
                  <a:gd name="T3" fmla="*/ 44 h 44"/>
                  <a:gd name="T4" fmla="*/ 0 w 11"/>
                  <a:gd name="T5" fmla="*/ 39 h 44"/>
                  <a:gd name="T6" fmla="*/ 0 w 11"/>
                  <a:gd name="T7" fmla="*/ 0 h 44"/>
                  <a:gd name="T8" fmla="*/ 8 w 11"/>
                  <a:gd name="T9" fmla="*/ 0 h 44"/>
                  <a:gd name="T10" fmla="*/ 11 w 11"/>
                  <a:gd name="T11" fmla="*/ 39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" h="44">
                    <a:moveTo>
                      <a:pt x="11" y="39"/>
                    </a:moveTo>
                    <a:lnTo>
                      <a:pt x="6" y="44"/>
                    </a:lnTo>
                    <a:lnTo>
                      <a:pt x="0" y="39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11" y="3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6" name="Freeform 184">
                <a:extLst>
                  <a:ext uri="{FF2B5EF4-FFF2-40B4-BE49-F238E27FC236}">
                    <a16:creationId xmlns:a16="http://schemas.microsoft.com/office/drawing/2014/main" xmlns="" id="{F817804C-B88E-42F1-AC29-BDA1D30BAFC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21" y="2947"/>
                <a:ext cx="549" cy="309"/>
              </a:xfrm>
              <a:custGeom>
                <a:avLst/>
                <a:gdLst>
                  <a:gd name="T0" fmla="*/ 337 w 549"/>
                  <a:gd name="T1" fmla="*/ 265 h 309"/>
                  <a:gd name="T2" fmla="*/ 272 w 549"/>
                  <a:gd name="T3" fmla="*/ 254 h 309"/>
                  <a:gd name="T4" fmla="*/ 209 w 549"/>
                  <a:gd name="T5" fmla="*/ 233 h 309"/>
                  <a:gd name="T6" fmla="*/ 134 w 549"/>
                  <a:gd name="T7" fmla="*/ 196 h 309"/>
                  <a:gd name="T8" fmla="*/ 92 w 549"/>
                  <a:gd name="T9" fmla="*/ 162 h 309"/>
                  <a:gd name="T10" fmla="*/ 66 w 549"/>
                  <a:gd name="T11" fmla="*/ 126 h 309"/>
                  <a:gd name="T12" fmla="*/ 60 w 549"/>
                  <a:gd name="T13" fmla="*/ 94 h 309"/>
                  <a:gd name="T14" fmla="*/ 68 w 549"/>
                  <a:gd name="T15" fmla="*/ 66 h 309"/>
                  <a:gd name="T16" fmla="*/ 103 w 549"/>
                  <a:gd name="T17" fmla="*/ 42 h 309"/>
                  <a:gd name="T18" fmla="*/ 144 w 549"/>
                  <a:gd name="T19" fmla="*/ 32 h 309"/>
                  <a:gd name="T20" fmla="*/ 197 w 549"/>
                  <a:gd name="T21" fmla="*/ 30 h 309"/>
                  <a:gd name="T22" fmla="*/ 309 w 549"/>
                  <a:gd name="T23" fmla="*/ 55 h 309"/>
                  <a:gd name="T24" fmla="*/ 382 w 549"/>
                  <a:gd name="T25" fmla="*/ 87 h 309"/>
                  <a:gd name="T26" fmla="*/ 440 w 549"/>
                  <a:gd name="T27" fmla="*/ 131 h 309"/>
                  <a:gd name="T28" fmla="*/ 470 w 549"/>
                  <a:gd name="T29" fmla="*/ 166 h 309"/>
                  <a:gd name="T30" fmla="*/ 479 w 549"/>
                  <a:gd name="T31" fmla="*/ 200 h 309"/>
                  <a:gd name="T32" fmla="*/ 470 w 549"/>
                  <a:gd name="T33" fmla="*/ 230 h 309"/>
                  <a:gd name="T34" fmla="*/ 442 w 549"/>
                  <a:gd name="T35" fmla="*/ 252 h 309"/>
                  <a:gd name="T36" fmla="*/ 377 w 549"/>
                  <a:gd name="T37" fmla="*/ 265 h 309"/>
                  <a:gd name="T38" fmla="*/ 92 w 549"/>
                  <a:gd name="T39" fmla="*/ 5 h 309"/>
                  <a:gd name="T40" fmla="*/ 58 w 549"/>
                  <a:gd name="T41" fmla="*/ 14 h 309"/>
                  <a:gd name="T42" fmla="*/ 21 w 549"/>
                  <a:gd name="T43" fmla="*/ 35 h 309"/>
                  <a:gd name="T44" fmla="*/ 8 w 549"/>
                  <a:gd name="T45" fmla="*/ 51 h 309"/>
                  <a:gd name="T46" fmla="*/ 3 w 549"/>
                  <a:gd name="T47" fmla="*/ 64 h 309"/>
                  <a:gd name="T48" fmla="*/ 0 w 549"/>
                  <a:gd name="T49" fmla="*/ 82 h 309"/>
                  <a:gd name="T50" fmla="*/ 3 w 549"/>
                  <a:gd name="T51" fmla="*/ 107 h 309"/>
                  <a:gd name="T52" fmla="*/ 11 w 549"/>
                  <a:gd name="T53" fmla="*/ 126 h 309"/>
                  <a:gd name="T54" fmla="*/ 21 w 549"/>
                  <a:gd name="T55" fmla="*/ 142 h 309"/>
                  <a:gd name="T56" fmla="*/ 29 w 549"/>
                  <a:gd name="T57" fmla="*/ 154 h 309"/>
                  <a:gd name="T58" fmla="*/ 71 w 549"/>
                  <a:gd name="T59" fmla="*/ 196 h 309"/>
                  <a:gd name="T60" fmla="*/ 126 w 549"/>
                  <a:gd name="T61" fmla="*/ 233 h 309"/>
                  <a:gd name="T62" fmla="*/ 230 w 549"/>
                  <a:gd name="T63" fmla="*/ 280 h 309"/>
                  <a:gd name="T64" fmla="*/ 285 w 549"/>
                  <a:gd name="T65" fmla="*/ 294 h 309"/>
                  <a:gd name="T66" fmla="*/ 321 w 549"/>
                  <a:gd name="T67" fmla="*/ 303 h 309"/>
                  <a:gd name="T68" fmla="*/ 358 w 549"/>
                  <a:gd name="T69" fmla="*/ 307 h 309"/>
                  <a:gd name="T70" fmla="*/ 397 w 549"/>
                  <a:gd name="T71" fmla="*/ 309 h 309"/>
                  <a:gd name="T72" fmla="*/ 473 w 549"/>
                  <a:gd name="T73" fmla="*/ 301 h 309"/>
                  <a:gd name="T74" fmla="*/ 513 w 549"/>
                  <a:gd name="T75" fmla="*/ 283 h 309"/>
                  <a:gd name="T76" fmla="*/ 539 w 549"/>
                  <a:gd name="T77" fmla="*/ 259 h 309"/>
                  <a:gd name="T78" fmla="*/ 549 w 549"/>
                  <a:gd name="T79" fmla="*/ 230 h 309"/>
                  <a:gd name="T80" fmla="*/ 549 w 549"/>
                  <a:gd name="T81" fmla="*/ 212 h 309"/>
                  <a:gd name="T82" fmla="*/ 544 w 549"/>
                  <a:gd name="T83" fmla="*/ 194 h 309"/>
                  <a:gd name="T84" fmla="*/ 526 w 549"/>
                  <a:gd name="T85" fmla="*/ 162 h 309"/>
                  <a:gd name="T86" fmla="*/ 497 w 549"/>
                  <a:gd name="T87" fmla="*/ 129 h 309"/>
                  <a:gd name="T88" fmla="*/ 495 w 549"/>
                  <a:gd name="T89" fmla="*/ 129 h 309"/>
                  <a:gd name="T90" fmla="*/ 476 w 549"/>
                  <a:gd name="T91" fmla="*/ 111 h 309"/>
                  <a:gd name="T92" fmla="*/ 453 w 549"/>
                  <a:gd name="T93" fmla="*/ 94 h 309"/>
                  <a:gd name="T94" fmla="*/ 393 w 549"/>
                  <a:gd name="T95" fmla="*/ 60 h 309"/>
                  <a:gd name="T96" fmla="*/ 298 w 549"/>
                  <a:gd name="T97" fmla="*/ 22 h 309"/>
                  <a:gd name="T98" fmla="*/ 199 w 549"/>
                  <a:gd name="T99" fmla="*/ 1 h 309"/>
                  <a:gd name="T100" fmla="*/ 170 w 549"/>
                  <a:gd name="T101" fmla="*/ 0 h 309"/>
                  <a:gd name="T102" fmla="*/ 144 w 549"/>
                  <a:gd name="T103" fmla="*/ 0 h 309"/>
                  <a:gd name="T104" fmla="*/ 137 w 549"/>
                  <a:gd name="T105" fmla="*/ 0 h 309"/>
                  <a:gd name="T106" fmla="*/ 133 w 549"/>
                  <a:gd name="T107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49" h="309">
                    <a:moveTo>
                      <a:pt x="377" y="265"/>
                    </a:moveTo>
                    <a:lnTo>
                      <a:pt x="377" y="265"/>
                    </a:lnTo>
                    <a:lnTo>
                      <a:pt x="356" y="267"/>
                    </a:lnTo>
                    <a:lnTo>
                      <a:pt x="337" y="265"/>
                    </a:lnTo>
                    <a:lnTo>
                      <a:pt x="314" y="262"/>
                    </a:lnTo>
                    <a:lnTo>
                      <a:pt x="293" y="259"/>
                    </a:lnTo>
                    <a:lnTo>
                      <a:pt x="293" y="259"/>
                    </a:lnTo>
                    <a:lnTo>
                      <a:pt x="272" y="254"/>
                    </a:lnTo>
                    <a:lnTo>
                      <a:pt x="249" y="249"/>
                    </a:lnTo>
                    <a:lnTo>
                      <a:pt x="228" y="241"/>
                    </a:lnTo>
                    <a:lnTo>
                      <a:pt x="209" y="233"/>
                    </a:lnTo>
                    <a:lnTo>
                      <a:pt x="209" y="233"/>
                    </a:lnTo>
                    <a:lnTo>
                      <a:pt x="188" y="225"/>
                    </a:lnTo>
                    <a:lnTo>
                      <a:pt x="170" y="215"/>
                    </a:lnTo>
                    <a:lnTo>
                      <a:pt x="152" y="205"/>
                    </a:lnTo>
                    <a:lnTo>
                      <a:pt x="134" y="196"/>
                    </a:lnTo>
                    <a:lnTo>
                      <a:pt x="134" y="196"/>
                    </a:lnTo>
                    <a:lnTo>
                      <a:pt x="120" y="184"/>
                    </a:lnTo>
                    <a:lnTo>
                      <a:pt x="105" y="173"/>
                    </a:lnTo>
                    <a:lnTo>
                      <a:pt x="92" y="162"/>
                    </a:lnTo>
                    <a:lnTo>
                      <a:pt x="82" y="149"/>
                    </a:lnTo>
                    <a:lnTo>
                      <a:pt x="82" y="149"/>
                    </a:lnTo>
                    <a:lnTo>
                      <a:pt x="73" y="137"/>
                    </a:lnTo>
                    <a:lnTo>
                      <a:pt x="66" y="126"/>
                    </a:lnTo>
                    <a:lnTo>
                      <a:pt x="63" y="115"/>
                    </a:lnTo>
                    <a:lnTo>
                      <a:pt x="60" y="103"/>
                    </a:lnTo>
                    <a:lnTo>
                      <a:pt x="60" y="103"/>
                    </a:lnTo>
                    <a:lnTo>
                      <a:pt x="60" y="94"/>
                    </a:lnTo>
                    <a:lnTo>
                      <a:pt x="60" y="84"/>
                    </a:lnTo>
                    <a:lnTo>
                      <a:pt x="63" y="76"/>
                    </a:lnTo>
                    <a:lnTo>
                      <a:pt x="68" y="66"/>
                    </a:lnTo>
                    <a:lnTo>
                      <a:pt x="68" y="66"/>
                    </a:lnTo>
                    <a:lnTo>
                      <a:pt x="74" y="60"/>
                    </a:lnTo>
                    <a:lnTo>
                      <a:pt x="82" y="53"/>
                    </a:lnTo>
                    <a:lnTo>
                      <a:pt x="92" y="47"/>
                    </a:lnTo>
                    <a:lnTo>
                      <a:pt x="103" y="42"/>
                    </a:lnTo>
                    <a:lnTo>
                      <a:pt x="103" y="42"/>
                    </a:lnTo>
                    <a:lnTo>
                      <a:pt x="115" y="37"/>
                    </a:lnTo>
                    <a:lnTo>
                      <a:pt x="129" y="34"/>
                    </a:lnTo>
                    <a:lnTo>
                      <a:pt x="144" y="32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78" y="30"/>
                    </a:lnTo>
                    <a:lnTo>
                      <a:pt x="197" y="30"/>
                    </a:lnTo>
                    <a:lnTo>
                      <a:pt x="235" y="35"/>
                    </a:lnTo>
                    <a:lnTo>
                      <a:pt x="235" y="35"/>
                    </a:lnTo>
                    <a:lnTo>
                      <a:pt x="272" y="43"/>
                    </a:lnTo>
                    <a:lnTo>
                      <a:pt x="309" y="55"/>
                    </a:lnTo>
                    <a:lnTo>
                      <a:pt x="309" y="55"/>
                    </a:lnTo>
                    <a:lnTo>
                      <a:pt x="346" y="69"/>
                    </a:lnTo>
                    <a:lnTo>
                      <a:pt x="382" y="87"/>
                    </a:lnTo>
                    <a:lnTo>
                      <a:pt x="382" y="87"/>
                    </a:lnTo>
                    <a:lnTo>
                      <a:pt x="398" y="98"/>
                    </a:lnTo>
                    <a:lnTo>
                      <a:pt x="413" y="108"/>
                    </a:lnTo>
                    <a:lnTo>
                      <a:pt x="427" y="120"/>
                    </a:lnTo>
                    <a:lnTo>
                      <a:pt x="440" y="131"/>
                    </a:lnTo>
                    <a:lnTo>
                      <a:pt x="440" y="131"/>
                    </a:lnTo>
                    <a:lnTo>
                      <a:pt x="452" y="144"/>
                    </a:lnTo>
                    <a:lnTo>
                      <a:pt x="461" y="155"/>
                    </a:lnTo>
                    <a:lnTo>
                      <a:pt x="470" y="166"/>
                    </a:lnTo>
                    <a:lnTo>
                      <a:pt x="474" y="178"/>
                    </a:lnTo>
                    <a:lnTo>
                      <a:pt x="474" y="178"/>
                    </a:lnTo>
                    <a:lnTo>
                      <a:pt x="478" y="189"/>
                    </a:lnTo>
                    <a:lnTo>
                      <a:pt x="479" y="200"/>
                    </a:lnTo>
                    <a:lnTo>
                      <a:pt x="478" y="210"/>
                    </a:lnTo>
                    <a:lnTo>
                      <a:pt x="474" y="220"/>
                    </a:lnTo>
                    <a:lnTo>
                      <a:pt x="474" y="220"/>
                    </a:lnTo>
                    <a:lnTo>
                      <a:pt x="470" y="230"/>
                    </a:lnTo>
                    <a:lnTo>
                      <a:pt x="463" y="238"/>
                    </a:lnTo>
                    <a:lnTo>
                      <a:pt x="453" y="246"/>
                    </a:lnTo>
                    <a:lnTo>
                      <a:pt x="442" y="252"/>
                    </a:lnTo>
                    <a:lnTo>
                      <a:pt x="442" y="252"/>
                    </a:lnTo>
                    <a:lnTo>
                      <a:pt x="429" y="257"/>
                    </a:lnTo>
                    <a:lnTo>
                      <a:pt x="413" y="262"/>
                    </a:lnTo>
                    <a:lnTo>
                      <a:pt x="397" y="264"/>
                    </a:lnTo>
                    <a:lnTo>
                      <a:pt x="377" y="265"/>
                    </a:lnTo>
                    <a:close/>
                    <a:moveTo>
                      <a:pt x="133" y="0"/>
                    </a:moveTo>
                    <a:lnTo>
                      <a:pt x="133" y="0"/>
                    </a:lnTo>
                    <a:lnTo>
                      <a:pt x="112" y="1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74" y="8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44" y="19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1" y="3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107"/>
                    </a:lnTo>
                    <a:lnTo>
                      <a:pt x="3" y="107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11" y="126"/>
                    </a:lnTo>
                    <a:lnTo>
                      <a:pt x="11" y="12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7" y="152"/>
                    </a:lnTo>
                    <a:lnTo>
                      <a:pt x="27" y="152"/>
                    </a:lnTo>
                    <a:lnTo>
                      <a:pt x="27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48" y="175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97" y="215"/>
                    </a:lnTo>
                    <a:lnTo>
                      <a:pt x="126" y="233"/>
                    </a:lnTo>
                    <a:lnTo>
                      <a:pt x="126" y="233"/>
                    </a:lnTo>
                    <a:lnTo>
                      <a:pt x="159" y="251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230" y="280"/>
                    </a:lnTo>
                    <a:lnTo>
                      <a:pt x="267" y="291"/>
                    </a:lnTo>
                    <a:lnTo>
                      <a:pt x="267" y="291"/>
                    </a:lnTo>
                    <a:lnTo>
                      <a:pt x="285" y="294"/>
                    </a:lnTo>
                    <a:lnTo>
                      <a:pt x="285" y="294"/>
                    </a:lnTo>
                    <a:lnTo>
                      <a:pt x="303" y="299"/>
                    </a:lnTo>
                    <a:lnTo>
                      <a:pt x="303" y="299"/>
                    </a:lnTo>
                    <a:lnTo>
                      <a:pt x="321" y="303"/>
                    </a:lnTo>
                    <a:lnTo>
                      <a:pt x="321" y="303"/>
                    </a:lnTo>
                    <a:lnTo>
                      <a:pt x="337" y="306"/>
                    </a:lnTo>
                    <a:lnTo>
                      <a:pt x="337" y="306"/>
                    </a:lnTo>
                    <a:lnTo>
                      <a:pt x="358" y="307"/>
                    </a:lnTo>
                    <a:lnTo>
                      <a:pt x="358" y="307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97" y="309"/>
                    </a:lnTo>
                    <a:lnTo>
                      <a:pt x="397" y="309"/>
                    </a:lnTo>
                    <a:lnTo>
                      <a:pt x="416" y="309"/>
                    </a:lnTo>
                    <a:lnTo>
                      <a:pt x="416" y="309"/>
                    </a:lnTo>
                    <a:lnTo>
                      <a:pt x="445" y="306"/>
                    </a:lnTo>
                    <a:lnTo>
                      <a:pt x="473" y="301"/>
                    </a:lnTo>
                    <a:lnTo>
                      <a:pt x="473" y="301"/>
                    </a:lnTo>
                    <a:lnTo>
                      <a:pt x="494" y="29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28" y="272"/>
                    </a:lnTo>
                    <a:lnTo>
                      <a:pt x="534" y="267"/>
                    </a:lnTo>
                    <a:lnTo>
                      <a:pt x="539" y="259"/>
                    </a:lnTo>
                    <a:lnTo>
                      <a:pt x="539" y="259"/>
                    </a:lnTo>
                    <a:lnTo>
                      <a:pt x="542" y="252"/>
                    </a:lnTo>
                    <a:lnTo>
                      <a:pt x="546" y="246"/>
                    </a:lnTo>
                    <a:lnTo>
                      <a:pt x="549" y="238"/>
                    </a:lnTo>
                    <a:lnTo>
                      <a:pt x="549" y="230"/>
                    </a:lnTo>
                    <a:lnTo>
                      <a:pt x="549" y="230"/>
                    </a:lnTo>
                    <a:lnTo>
                      <a:pt x="549" y="222"/>
                    </a:lnTo>
                    <a:lnTo>
                      <a:pt x="549" y="222"/>
                    </a:lnTo>
                    <a:lnTo>
                      <a:pt x="549" y="212"/>
                    </a:lnTo>
                    <a:lnTo>
                      <a:pt x="549" y="212"/>
                    </a:lnTo>
                    <a:lnTo>
                      <a:pt x="547" y="204"/>
                    </a:lnTo>
                    <a:lnTo>
                      <a:pt x="547" y="204"/>
                    </a:lnTo>
                    <a:lnTo>
                      <a:pt x="544" y="194"/>
                    </a:lnTo>
                    <a:lnTo>
                      <a:pt x="544" y="194"/>
                    </a:lnTo>
                    <a:lnTo>
                      <a:pt x="536" y="178"/>
                    </a:lnTo>
                    <a:lnTo>
                      <a:pt x="536" y="178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13" y="145"/>
                    </a:lnTo>
                    <a:lnTo>
                      <a:pt x="513" y="145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5" y="129"/>
                    </a:lnTo>
                    <a:lnTo>
                      <a:pt x="495" y="129"/>
                    </a:lnTo>
                    <a:lnTo>
                      <a:pt x="486" y="120"/>
                    </a:lnTo>
                    <a:lnTo>
                      <a:pt x="486" y="120"/>
                    </a:lnTo>
                    <a:lnTo>
                      <a:pt x="476" y="111"/>
                    </a:lnTo>
                    <a:lnTo>
                      <a:pt x="476" y="111"/>
                    </a:lnTo>
                    <a:lnTo>
                      <a:pt x="465" y="102"/>
                    </a:lnTo>
                    <a:lnTo>
                      <a:pt x="465" y="102"/>
                    </a:lnTo>
                    <a:lnTo>
                      <a:pt x="453" y="94"/>
                    </a:lnTo>
                    <a:lnTo>
                      <a:pt x="453" y="94"/>
                    </a:lnTo>
                    <a:lnTo>
                      <a:pt x="424" y="76"/>
                    </a:lnTo>
                    <a:lnTo>
                      <a:pt x="393" y="60"/>
                    </a:lnTo>
                    <a:lnTo>
                      <a:pt x="393" y="60"/>
                    </a:lnTo>
                    <a:lnTo>
                      <a:pt x="363" y="45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298" y="22"/>
                    </a:lnTo>
                    <a:lnTo>
                      <a:pt x="264" y="13"/>
                    </a:lnTo>
                    <a:lnTo>
                      <a:pt x="264" y="13"/>
                    </a:lnTo>
                    <a:lnTo>
                      <a:pt x="231" y="6"/>
                    </a:lnTo>
                    <a:lnTo>
                      <a:pt x="199" y="1"/>
                    </a:lnTo>
                    <a:lnTo>
                      <a:pt x="199" y="1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3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7" name="Freeform 185">
                <a:extLst>
                  <a:ext uri="{FF2B5EF4-FFF2-40B4-BE49-F238E27FC236}">
                    <a16:creationId xmlns:a16="http://schemas.microsoft.com/office/drawing/2014/main" xmlns="" id="{15A3DBF3-D343-49A5-8D7A-053B7B1207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81" y="2977"/>
                <a:ext cx="419" cy="237"/>
              </a:xfrm>
              <a:custGeom>
                <a:avLst/>
                <a:gdLst>
                  <a:gd name="T0" fmla="*/ 317 w 419"/>
                  <a:gd name="T1" fmla="*/ 235 h 237"/>
                  <a:gd name="T2" fmla="*/ 277 w 419"/>
                  <a:gd name="T3" fmla="*/ 235 h 237"/>
                  <a:gd name="T4" fmla="*/ 233 w 419"/>
                  <a:gd name="T5" fmla="*/ 229 h 237"/>
                  <a:gd name="T6" fmla="*/ 212 w 419"/>
                  <a:gd name="T7" fmla="*/ 224 h 237"/>
                  <a:gd name="T8" fmla="*/ 168 w 419"/>
                  <a:gd name="T9" fmla="*/ 211 h 237"/>
                  <a:gd name="T10" fmla="*/ 149 w 419"/>
                  <a:gd name="T11" fmla="*/ 203 h 237"/>
                  <a:gd name="T12" fmla="*/ 110 w 419"/>
                  <a:gd name="T13" fmla="*/ 185 h 237"/>
                  <a:gd name="T14" fmla="*/ 74 w 419"/>
                  <a:gd name="T15" fmla="*/ 166 h 237"/>
                  <a:gd name="T16" fmla="*/ 60 w 419"/>
                  <a:gd name="T17" fmla="*/ 154 h 237"/>
                  <a:gd name="T18" fmla="*/ 32 w 419"/>
                  <a:gd name="T19" fmla="*/ 132 h 237"/>
                  <a:gd name="T20" fmla="*/ 22 w 419"/>
                  <a:gd name="T21" fmla="*/ 119 h 237"/>
                  <a:gd name="T22" fmla="*/ 6 w 419"/>
                  <a:gd name="T23" fmla="*/ 96 h 237"/>
                  <a:gd name="T24" fmla="*/ 0 w 419"/>
                  <a:gd name="T25" fmla="*/ 73 h 237"/>
                  <a:gd name="T26" fmla="*/ 0 w 419"/>
                  <a:gd name="T27" fmla="*/ 64 h 237"/>
                  <a:gd name="T28" fmla="*/ 3 w 419"/>
                  <a:gd name="T29" fmla="*/ 46 h 237"/>
                  <a:gd name="T30" fmla="*/ 8 w 419"/>
                  <a:gd name="T31" fmla="*/ 36 h 237"/>
                  <a:gd name="T32" fmla="*/ 22 w 419"/>
                  <a:gd name="T33" fmla="*/ 23 h 237"/>
                  <a:gd name="T34" fmla="*/ 43 w 419"/>
                  <a:gd name="T35" fmla="*/ 12 h 237"/>
                  <a:gd name="T36" fmla="*/ 55 w 419"/>
                  <a:gd name="T37" fmla="*/ 7 h 237"/>
                  <a:gd name="T38" fmla="*/ 84 w 419"/>
                  <a:gd name="T39" fmla="*/ 2 h 237"/>
                  <a:gd name="T40" fmla="*/ 100 w 419"/>
                  <a:gd name="T41" fmla="*/ 0 h 237"/>
                  <a:gd name="T42" fmla="*/ 137 w 419"/>
                  <a:gd name="T43" fmla="*/ 0 h 237"/>
                  <a:gd name="T44" fmla="*/ 175 w 419"/>
                  <a:gd name="T45" fmla="*/ 5 h 237"/>
                  <a:gd name="T46" fmla="*/ 249 w 419"/>
                  <a:gd name="T47" fmla="*/ 25 h 237"/>
                  <a:gd name="T48" fmla="*/ 286 w 419"/>
                  <a:gd name="T49" fmla="*/ 39 h 237"/>
                  <a:gd name="T50" fmla="*/ 322 w 419"/>
                  <a:gd name="T51" fmla="*/ 57 h 237"/>
                  <a:gd name="T52" fmla="*/ 353 w 419"/>
                  <a:gd name="T53" fmla="*/ 78 h 237"/>
                  <a:gd name="T54" fmla="*/ 380 w 419"/>
                  <a:gd name="T55" fmla="*/ 101 h 237"/>
                  <a:gd name="T56" fmla="*/ 392 w 419"/>
                  <a:gd name="T57" fmla="*/ 114 h 237"/>
                  <a:gd name="T58" fmla="*/ 410 w 419"/>
                  <a:gd name="T59" fmla="*/ 136 h 237"/>
                  <a:gd name="T60" fmla="*/ 414 w 419"/>
                  <a:gd name="T61" fmla="*/ 148 h 237"/>
                  <a:gd name="T62" fmla="*/ 419 w 419"/>
                  <a:gd name="T63" fmla="*/ 170 h 237"/>
                  <a:gd name="T64" fmla="*/ 414 w 419"/>
                  <a:gd name="T65" fmla="*/ 190 h 237"/>
                  <a:gd name="T66" fmla="*/ 410 w 419"/>
                  <a:gd name="T67" fmla="*/ 200 h 237"/>
                  <a:gd name="T68" fmla="*/ 393 w 419"/>
                  <a:gd name="T69" fmla="*/ 216 h 237"/>
                  <a:gd name="T70" fmla="*/ 382 w 419"/>
                  <a:gd name="T71" fmla="*/ 222 h 237"/>
                  <a:gd name="T72" fmla="*/ 353 w 419"/>
                  <a:gd name="T73" fmla="*/ 232 h 237"/>
                  <a:gd name="T74" fmla="*/ 317 w 419"/>
                  <a:gd name="T75" fmla="*/ 235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19" h="237">
                    <a:moveTo>
                      <a:pt x="317" y="235"/>
                    </a:moveTo>
                    <a:lnTo>
                      <a:pt x="317" y="235"/>
                    </a:lnTo>
                    <a:lnTo>
                      <a:pt x="296" y="237"/>
                    </a:lnTo>
                    <a:lnTo>
                      <a:pt x="277" y="235"/>
                    </a:lnTo>
                    <a:lnTo>
                      <a:pt x="254" y="232"/>
                    </a:lnTo>
                    <a:lnTo>
                      <a:pt x="233" y="229"/>
                    </a:lnTo>
                    <a:lnTo>
                      <a:pt x="233" y="229"/>
                    </a:lnTo>
                    <a:lnTo>
                      <a:pt x="212" y="224"/>
                    </a:lnTo>
                    <a:lnTo>
                      <a:pt x="189" y="219"/>
                    </a:lnTo>
                    <a:lnTo>
                      <a:pt x="168" y="211"/>
                    </a:lnTo>
                    <a:lnTo>
                      <a:pt x="149" y="203"/>
                    </a:lnTo>
                    <a:lnTo>
                      <a:pt x="149" y="203"/>
                    </a:lnTo>
                    <a:lnTo>
                      <a:pt x="128" y="195"/>
                    </a:lnTo>
                    <a:lnTo>
                      <a:pt x="110" y="185"/>
                    </a:lnTo>
                    <a:lnTo>
                      <a:pt x="92" y="175"/>
                    </a:lnTo>
                    <a:lnTo>
                      <a:pt x="74" y="166"/>
                    </a:lnTo>
                    <a:lnTo>
                      <a:pt x="74" y="166"/>
                    </a:lnTo>
                    <a:lnTo>
                      <a:pt x="60" y="154"/>
                    </a:lnTo>
                    <a:lnTo>
                      <a:pt x="45" y="143"/>
                    </a:lnTo>
                    <a:lnTo>
                      <a:pt x="32" y="132"/>
                    </a:lnTo>
                    <a:lnTo>
                      <a:pt x="22" y="119"/>
                    </a:lnTo>
                    <a:lnTo>
                      <a:pt x="22" y="119"/>
                    </a:lnTo>
                    <a:lnTo>
                      <a:pt x="13" y="107"/>
                    </a:lnTo>
                    <a:lnTo>
                      <a:pt x="6" y="96"/>
                    </a:lnTo>
                    <a:lnTo>
                      <a:pt x="3" y="85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64"/>
                    </a:lnTo>
                    <a:lnTo>
                      <a:pt x="0" y="54"/>
                    </a:lnTo>
                    <a:lnTo>
                      <a:pt x="3" y="46"/>
                    </a:lnTo>
                    <a:lnTo>
                      <a:pt x="8" y="36"/>
                    </a:lnTo>
                    <a:lnTo>
                      <a:pt x="8" y="36"/>
                    </a:lnTo>
                    <a:lnTo>
                      <a:pt x="14" y="30"/>
                    </a:lnTo>
                    <a:lnTo>
                      <a:pt x="22" y="23"/>
                    </a:lnTo>
                    <a:lnTo>
                      <a:pt x="32" y="17"/>
                    </a:lnTo>
                    <a:lnTo>
                      <a:pt x="43" y="12"/>
                    </a:lnTo>
                    <a:lnTo>
                      <a:pt x="43" y="12"/>
                    </a:lnTo>
                    <a:lnTo>
                      <a:pt x="55" y="7"/>
                    </a:lnTo>
                    <a:lnTo>
                      <a:pt x="69" y="4"/>
                    </a:lnTo>
                    <a:lnTo>
                      <a:pt x="84" y="2"/>
                    </a:lnTo>
                    <a:lnTo>
                      <a:pt x="100" y="0"/>
                    </a:lnTo>
                    <a:lnTo>
                      <a:pt x="100" y="0"/>
                    </a:lnTo>
                    <a:lnTo>
                      <a:pt x="118" y="0"/>
                    </a:lnTo>
                    <a:lnTo>
                      <a:pt x="137" y="0"/>
                    </a:lnTo>
                    <a:lnTo>
                      <a:pt x="175" y="5"/>
                    </a:lnTo>
                    <a:lnTo>
                      <a:pt x="175" y="5"/>
                    </a:lnTo>
                    <a:lnTo>
                      <a:pt x="212" y="13"/>
                    </a:lnTo>
                    <a:lnTo>
                      <a:pt x="249" y="25"/>
                    </a:lnTo>
                    <a:lnTo>
                      <a:pt x="249" y="25"/>
                    </a:lnTo>
                    <a:lnTo>
                      <a:pt x="286" y="39"/>
                    </a:lnTo>
                    <a:lnTo>
                      <a:pt x="322" y="57"/>
                    </a:lnTo>
                    <a:lnTo>
                      <a:pt x="322" y="57"/>
                    </a:lnTo>
                    <a:lnTo>
                      <a:pt x="338" y="68"/>
                    </a:lnTo>
                    <a:lnTo>
                      <a:pt x="353" y="78"/>
                    </a:lnTo>
                    <a:lnTo>
                      <a:pt x="367" y="90"/>
                    </a:lnTo>
                    <a:lnTo>
                      <a:pt x="380" y="101"/>
                    </a:lnTo>
                    <a:lnTo>
                      <a:pt x="380" y="101"/>
                    </a:lnTo>
                    <a:lnTo>
                      <a:pt x="392" y="114"/>
                    </a:lnTo>
                    <a:lnTo>
                      <a:pt x="401" y="125"/>
                    </a:lnTo>
                    <a:lnTo>
                      <a:pt x="410" y="136"/>
                    </a:lnTo>
                    <a:lnTo>
                      <a:pt x="414" y="148"/>
                    </a:lnTo>
                    <a:lnTo>
                      <a:pt x="414" y="148"/>
                    </a:lnTo>
                    <a:lnTo>
                      <a:pt x="418" y="159"/>
                    </a:lnTo>
                    <a:lnTo>
                      <a:pt x="419" y="170"/>
                    </a:lnTo>
                    <a:lnTo>
                      <a:pt x="418" y="180"/>
                    </a:lnTo>
                    <a:lnTo>
                      <a:pt x="414" y="190"/>
                    </a:lnTo>
                    <a:lnTo>
                      <a:pt x="414" y="190"/>
                    </a:lnTo>
                    <a:lnTo>
                      <a:pt x="410" y="200"/>
                    </a:lnTo>
                    <a:lnTo>
                      <a:pt x="403" y="208"/>
                    </a:lnTo>
                    <a:lnTo>
                      <a:pt x="393" y="216"/>
                    </a:lnTo>
                    <a:lnTo>
                      <a:pt x="382" y="222"/>
                    </a:lnTo>
                    <a:lnTo>
                      <a:pt x="382" y="222"/>
                    </a:lnTo>
                    <a:lnTo>
                      <a:pt x="369" y="227"/>
                    </a:lnTo>
                    <a:lnTo>
                      <a:pt x="353" y="232"/>
                    </a:lnTo>
                    <a:lnTo>
                      <a:pt x="337" y="234"/>
                    </a:lnTo>
                    <a:lnTo>
                      <a:pt x="317" y="235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78" name="Freeform 186">
                <a:extLst>
                  <a:ext uri="{FF2B5EF4-FFF2-40B4-BE49-F238E27FC236}">
                    <a16:creationId xmlns:a16="http://schemas.microsoft.com/office/drawing/2014/main" xmlns="" id="{E7749820-E8E3-4439-8C93-D9A3F737F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21" y="2947"/>
                <a:ext cx="549" cy="309"/>
              </a:xfrm>
              <a:custGeom>
                <a:avLst/>
                <a:gdLst>
                  <a:gd name="T0" fmla="*/ 112 w 549"/>
                  <a:gd name="T1" fmla="*/ 1 h 309"/>
                  <a:gd name="T2" fmla="*/ 74 w 549"/>
                  <a:gd name="T3" fmla="*/ 8 h 309"/>
                  <a:gd name="T4" fmla="*/ 44 w 549"/>
                  <a:gd name="T5" fmla="*/ 19 h 309"/>
                  <a:gd name="T6" fmla="*/ 21 w 549"/>
                  <a:gd name="T7" fmla="*/ 35 h 309"/>
                  <a:gd name="T8" fmla="*/ 8 w 549"/>
                  <a:gd name="T9" fmla="*/ 51 h 309"/>
                  <a:gd name="T10" fmla="*/ 5 w 549"/>
                  <a:gd name="T11" fmla="*/ 58 h 309"/>
                  <a:gd name="T12" fmla="*/ 0 w 549"/>
                  <a:gd name="T13" fmla="*/ 71 h 309"/>
                  <a:gd name="T14" fmla="*/ 0 w 549"/>
                  <a:gd name="T15" fmla="*/ 82 h 309"/>
                  <a:gd name="T16" fmla="*/ 3 w 549"/>
                  <a:gd name="T17" fmla="*/ 107 h 309"/>
                  <a:gd name="T18" fmla="*/ 6 w 549"/>
                  <a:gd name="T19" fmla="*/ 118 h 309"/>
                  <a:gd name="T20" fmla="*/ 14 w 549"/>
                  <a:gd name="T21" fmla="*/ 134 h 309"/>
                  <a:gd name="T22" fmla="*/ 21 w 549"/>
                  <a:gd name="T23" fmla="*/ 142 h 309"/>
                  <a:gd name="T24" fmla="*/ 27 w 549"/>
                  <a:gd name="T25" fmla="*/ 154 h 309"/>
                  <a:gd name="T26" fmla="*/ 29 w 549"/>
                  <a:gd name="T27" fmla="*/ 154 h 309"/>
                  <a:gd name="T28" fmla="*/ 71 w 549"/>
                  <a:gd name="T29" fmla="*/ 196 h 309"/>
                  <a:gd name="T30" fmla="*/ 126 w 549"/>
                  <a:gd name="T31" fmla="*/ 233 h 309"/>
                  <a:gd name="T32" fmla="*/ 193 w 549"/>
                  <a:gd name="T33" fmla="*/ 265 h 309"/>
                  <a:gd name="T34" fmla="*/ 267 w 549"/>
                  <a:gd name="T35" fmla="*/ 291 h 309"/>
                  <a:gd name="T36" fmla="*/ 303 w 549"/>
                  <a:gd name="T37" fmla="*/ 299 h 309"/>
                  <a:gd name="T38" fmla="*/ 321 w 549"/>
                  <a:gd name="T39" fmla="*/ 303 h 309"/>
                  <a:gd name="T40" fmla="*/ 358 w 549"/>
                  <a:gd name="T41" fmla="*/ 307 h 309"/>
                  <a:gd name="T42" fmla="*/ 377 w 549"/>
                  <a:gd name="T43" fmla="*/ 309 h 309"/>
                  <a:gd name="T44" fmla="*/ 416 w 549"/>
                  <a:gd name="T45" fmla="*/ 309 h 309"/>
                  <a:gd name="T46" fmla="*/ 473 w 549"/>
                  <a:gd name="T47" fmla="*/ 301 h 309"/>
                  <a:gd name="T48" fmla="*/ 513 w 549"/>
                  <a:gd name="T49" fmla="*/ 283 h 309"/>
                  <a:gd name="T50" fmla="*/ 534 w 549"/>
                  <a:gd name="T51" fmla="*/ 267 h 309"/>
                  <a:gd name="T52" fmla="*/ 542 w 549"/>
                  <a:gd name="T53" fmla="*/ 252 h 309"/>
                  <a:gd name="T54" fmla="*/ 549 w 549"/>
                  <a:gd name="T55" fmla="*/ 230 h 309"/>
                  <a:gd name="T56" fmla="*/ 549 w 549"/>
                  <a:gd name="T57" fmla="*/ 222 h 309"/>
                  <a:gd name="T58" fmla="*/ 547 w 549"/>
                  <a:gd name="T59" fmla="*/ 204 h 309"/>
                  <a:gd name="T60" fmla="*/ 544 w 549"/>
                  <a:gd name="T61" fmla="*/ 194 h 309"/>
                  <a:gd name="T62" fmla="*/ 526 w 549"/>
                  <a:gd name="T63" fmla="*/ 162 h 309"/>
                  <a:gd name="T64" fmla="*/ 513 w 549"/>
                  <a:gd name="T65" fmla="*/ 145 h 309"/>
                  <a:gd name="T66" fmla="*/ 497 w 549"/>
                  <a:gd name="T67" fmla="*/ 129 h 309"/>
                  <a:gd name="T68" fmla="*/ 495 w 549"/>
                  <a:gd name="T69" fmla="*/ 129 h 309"/>
                  <a:gd name="T70" fmla="*/ 476 w 549"/>
                  <a:gd name="T71" fmla="*/ 111 h 309"/>
                  <a:gd name="T72" fmla="*/ 465 w 549"/>
                  <a:gd name="T73" fmla="*/ 102 h 309"/>
                  <a:gd name="T74" fmla="*/ 424 w 549"/>
                  <a:gd name="T75" fmla="*/ 76 h 309"/>
                  <a:gd name="T76" fmla="*/ 363 w 549"/>
                  <a:gd name="T77" fmla="*/ 45 h 309"/>
                  <a:gd name="T78" fmla="*/ 298 w 549"/>
                  <a:gd name="T79" fmla="*/ 22 h 309"/>
                  <a:gd name="T80" fmla="*/ 231 w 549"/>
                  <a:gd name="T81" fmla="*/ 6 h 309"/>
                  <a:gd name="T82" fmla="*/ 184 w 549"/>
                  <a:gd name="T83" fmla="*/ 0 h 309"/>
                  <a:gd name="T84" fmla="*/ 170 w 549"/>
                  <a:gd name="T85" fmla="*/ 0 h 309"/>
                  <a:gd name="T86" fmla="*/ 144 w 549"/>
                  <a:gd name="T87" fmla="*/ 0 h 309"/>
                  <a:gd name="T88" fmla="*/ 141 w 549"/>
                  <a:gd name="T89" fmla="*/ 0 h 309"/>
                  <a:gd name="T90" fmla="*/ 136 w 549"/>
                  <a:gd name="T91" fmla="*/ 0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9" h="309">
                    <a:moveTo>
                      <a:pt x="133" y="0"/>
                    </a:moveTo>
                    <a:lnTo>
                      <a:pt x="133" y="0"/>
                    </a:lnTo>
                    <a:lnTo>
                      <a:pt x="112" y="1"/>
                    </a:lnTo>
                    <a:lnTo>
                      <a:pt x="92" y="5"/>
                    </a:lnTo>
                    <a:lnTo>
                      <a:pt x="92" y="5"/>
                    </a:lnTo>
                    <a:lnTo>
                      <a:pt x="74" y="8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44" y="19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1" y="35"/>
                    </a:lnTo>
                    <a:lnTo>
                      <a:pt x="13" y="45"/>
                    </a:lnTo>
                    <a:lnTo>
                      <a:pt x="13" y="45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5" y="58"/>
                    </a:lnTo>
                    <a:lnTo>
                      <a:pt x="5" y="58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0" y="71"/>
                    </a:lnTo>
                    <a:lnTo>
                      <a:pt x="0" y="71"/>
                    </a:lnTo>
                    <a:lnTo>
                      <a:pt x="0" y="82"/>
                    </a:lnTo>
                    <a:lnTo>
                      <a:pt x="0" y="82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3" y="107"/>
                    </a:lnTo>
                    <a:lnTo>
                      <a:pt x="3" y="107"/>
                    </a:lnTo>
                    <a:lnTo>
                      <a:pt x="6" y="118"/>
                    </a:lnTo>
                    <a:lnTo>
                      <a:pt x="6" y="118"/>
                    </a:lnTo>
                    <a:lnTo>
                      <a:pt x="11" y="126"/>
                    </a:lnTo>
                    <a:lnTo>
                      <a:pt x="11" y="126"/>
                    </a:lnTo>
                    <a:lnTo>
                      <a:pt x="14" y="134"/>
                    </a:lnTo>
                    <a:lnTo>
                      <a:pt x="14" y="134"/>
                    </a:lnTo>
                    <a:lnTo>
                      <a:pt x="21" y="142"/>
                    </a:lnTo>
                    <a:lnTo>
                      <a:pt x="21" y="142"/>
                    </a:lnTo>
                    <a:lnTo>
                      <a:pt x="27" y="152"/>
                    </a:lnTo>
                    <a:lnTo>
                      <a:pt x="27" y="152"/>
                    </a:lnTo>
                    <a:lnTo>
                      <a:pt x="27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29" y="154"/>
                    </a:lnTo>
                    <a:lnTo>
                      <a:pt x="48" y="175"/>
                    </a:lnTo>
                    <a:lnTo>
                      <a:pt x="71" y="196"/>
                    </a:lnTo>
                    <a:lnTo>
                      <a:pt x="71" y="196"/>
                    </a:lnTo>
                    <a:lnTo>
                      <a:pt x="97" y="215"/>
                    </a:lnTo>
                    <a:lnTo>
                      <a:pt x="126" y="233"/>
                    </a:lnTo>
                    <a:lnTo>
                      <a:pt x="126" y="233"/>
                    </a:lnTo>
                    <a:lnTo>
                      <a:pt x="159" y="251"/>
                    </a:lnTo>
                    <a:lnTo>
                      <a:pt x="193" y="265"/>
                    </a:lnTo>
                    <a:lnTo>
                      <a:pt x="193" y="265"/>
                    </a:lnTo>
                    <a:lnTo>
                      <a:pt x="230" y="280"/>
                    </a:lnTo>
                    <a:lnTo>
                      <a:pt x="267" y="291"/>
                    </a:lnTo>
                    <a:lnTo>
                      <a:pt x="267" y="291"/>
                    </a:lnTo>
                    <a:lnTo>
                      <a:pt x="285" y="294"/>
                    </a:lnTo>
                    <a:lnTo>
                      <a:pt x="285" y="294"/>
                    </a:lnTo>
                    <a:lnTo>
                      <a:pt x="303" y="299"/>
                    </a:lnTo>
                    <a:lnTo>
                      <a:pt x="303" y="299"/>
                    </a:lnTo>
                    <a:lnTo>
                      <a:pt x="321" y="303"/>
                    </a:lnTo>
                    <a:lnTo>
                      <a:pt x="321" y="303"/>
                    </a:lnTo>
                    <a:lnTo>
                      <a:pt x="337" y="306"/>
                    </a:lnTo>
                    <a:lnTo>
                      <a:pt x="337" y="306"/>
                    </a:lnTo>
                    <a:lnTo>
                      <a:pt x="358" y="307"/>
                    </a:lnTo>
                    <a:lnTo>
                      <a:pt x="358" y="307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97" y="309"/>
                    </a:lnTo>
                    <a:lnTo>
                      <a:pt x="397" y="309"/>
                    </a:lnTo>
                    <a:lnTo>
                      <a:pt x="416" y="309"/>
                    </a:lnTo>
                    <a:lnTo>
                      <a:pt x="416" y="309"/>
                    </a:lnTo>
                    <a:lnTo>
                      <a:pt x="445" y="306"/>
                    </a:lnTo>
                    <a:lnTo>
                      <a:pt x="473" y="301"/>
                    </a:lnTo>
                    <a:lnTo>
                      <a:pt x="473" y="301"/>
                    </a:lnTo>
                    <a:lnTo>
                      <a:pt x="494" y="293"/>
                    </a:lnTo>
                    <a:lnTo>
                      <a:pt x="513" y="283"/>
                    </a:lnTo>
                    <a:lnTo>
                      <a:pt x="513" y="283"/>
                    </a:lnTo>
                    <a:lnTo>
                      <a:pt x="528" y="272"/>
                    </a:lnTo>
                    <a:lnTo>
                      <a:pt x="534" y="267"/>
                    </a:lnTo>
                    <a:lnTo>
                      <a:pt x="539" y="259"/>
                    </a:lnTo>
                    <a:lnTo>
                      <a:pt x="539" y="259"/>
                    </a:lnTo>
                    <a:lnTo>
                      <a:pt x="542" y="252"/>
                    </a:lnTo>
                    <a:lnTo>
                      <a:pt x="546" y="246"/>
                    </a:lnTo>
                    <a:lnTo>
                      <a:pt x="549" y="238"/>
                    </a:lnTo>
                    <a:lnTo>
                      <a:pt x="549" y="230"/>
                    </a:lnTo>
                    <a:lnTo>
                      <a:pt x="549" y="230"/>
                    </a:lnTo>
                    <a:lnTo>
                      <a:pt x="549" y="222"/>
                    </a:lnTo>
                    <a:lnTo>
                      <a:pt x="549" y="222"/>
                    </a:lnTo>
                    <a:lnTo>
                      <a:pt x="549" y="212"/>
                    </a:lnTo>
                    <a:lnTo>
                      <a:pt x="549" y="212"/>
                    </a:lnTo>
                    <a:lnTo>
                      <a:pt x="547" y="204"/>
                    </a:lnTo>
                    <a:lnTo>
                      <a:pt x="547" y="204"/>
                    </a:lnTo>
                    <a:lnTo>
                      <a:pt x="544" y="194"/>
                    </a:lnTo>
                    <a:lnTo>
                      <a:pt x="544" y="194"/>
                    </a:lnTo>
                    <a:lnTo>
                      <a:pt x="536" y="178"/>
                    </a:lnTo>
                    <a:lnTo>
                      <a:pt x="536" y="178"/>
                    </a:lnTo>
                    <a:lnTo>
                      <a:pt x="526" y="162"/>
                    </a:lnTo>
                    <a:lnTo>
                      <a:pt x="526" y="162"/>
                    </a:lnTo>
                    <a:lnTo>
                      <a:pt x="513" y="145"/>
                    </a:lnTo>
                    <a:lnTo>
                      <a:pt x="513" y="145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5" y="129"/>
                    </a:lnTo>
                    <a:lnTo>
                      <a:pt x="495" y="129"/>
                    </a:lnTo>
                    <a:lnTo>
                      <a:pt x="486" y="120"/>
                    </a:lnTo>
                    <a:lnTo>
                      <a:pt x="486" y="120"/>
                    </a:lnTo>
                    <a:lnTo>
                      <a:pt x="476" y="111"/>
                    </a:lnTo>
                    <a:lnTo>
                      <a:pt x="476" y="111"/>
                    </a:lnTo>
                    <a:lnTo>
                      <a:pt x="465" y="102"/>
                    </a:lnTo>
                    <a:lnTo>
                      <a:pt x="465" y="102"/>
                    </a:lnTo>
                    <a:lnTo>
                      <a:pt x="453" y="94"/>
                    </a:lnTo>
                    <a:lnTo>
                      <a:pt x="453" y="94"/>
                    </a:lnTo>
                    <a:lnTo>
                      <a:pt x="424" y="76"/>
                    </a:lnTo>
                    <a:lnTo>
                      <a:pt x="393" y="60"/>
                    </a:lnTo>
                    <a:lnTo>
                      <a:pt x="393" y="60"/>
                    </a:lnTo>
                    <a:lnTo>
                      <a:pt x="363" y="45"/>
                    </a:lnTo>
                    <a:lnTo>
                      <a:pt x="330" y="32"/>
                    </a:lnTo>
                    <a:lnTo>
                      <a:pt x="330" y="32"/>
                    </a:lnTo>
                    <a:lnTo>
                      <a:pt x="298" y="22"/>
                    </a:lnTo>
                    <a:lnTo>
                      <a:pt x="264" y="13"/>
                    </a:lnTo>
                    <a:lnTo>
                      <a:pt x="264" y="13"/>
                    </a:lnTo>
                    <a:lnTo>
                      <a:pt x="231" y="6"/>
                    </a:lnTo>
                    <a:lnTo>
                      <a:pt x="199" y="1"/>
                    </a:lnTo>
                    <a:lnTo>
                      <a:pt x="199" y="1"/>
                    </a:lnTo>
                    <a:lnTo>
                      <a:pt x="184" y="0"/>
                    </a:lnTo>
                    <a:lnTo>
                      <a:pt x="184" y="0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1" y="0"/>
                    </a:lnTo>
                    <a:lnTo>
                      <a:pt x="141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3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79" name="Picture 187">
                <a:extLst>
                  <a:ext uri="{FF2B5EF4-FFF2-40B4-BE49-F238E27FC236}">
                    <a16:creationId xmlns:a16="http://schemas.microsoft.com/office/drawing/2014/main" xmlns="" id="{ACF58F9E-0602-4BEA-B2BF-4C9237D02BD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3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06" y="2927"/>
                <a:ext cx="59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0" name="Picture 188">
                <a:extLst>
                  <a:ext uri="{FF2B5EF4-FFF2-40B4-BE49-F238E27FC236}">
                    <a16:creationId xmlns:a16="http://schemas.microsoft.com/office/drawing/2014/main" xmlns="" id="{1FBE99AC-8E8D-448F-8C34-272E8D62110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4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1" y="2930"/>
                <a:ext cx="136" cy="4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1" name="Picture 189">
                <a:extLst>
                  <a:ext uri="{FF2B5EF4-FFF2-40B4-BE49-F238E27FC236}">
                    <a16:creationId xmlns:a16="http://schemas.microsoft.com/office/drawing/2014/main" xmlns="" id="{5D56B0FB-9C1E-4970-BE99-C7CA48E074C9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5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71" y="2971"/>
                <a:ext cx="437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2" name="Picture 190">
                <a:extLst>
                  <a:ext uri="{FF2B5EF4-FFF2-40B4-BE49-F238E27FC236}">
                    <a16:creationId xmlns:a16="http://schemas.microsoft.com/office/drawing/2014/main" xmlns="" id="{1541653D-8A39-4DA9-8193-7CDAE174E45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6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09" y="2969"/>
                <a:ext cx="145" cy="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3" name="Picture 191">
                <a:extLst>
                  <a:ext uri="{FF2B5EF4-FFF2-40B4-BE49-F238E27FC236}">
                    <a16:creationId xmlns:a16="http://schemas.microsoft.com/office/drawing/2014/main" xmlns="" id="{CC34D208-6A3B-4A7B-843C-CD832A6961F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7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13" y="2937"/>
                <a:ext cx="563" cy="30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4" name="Picture 192">
                <a:extLst>
                  <a:ext uri="{FF2B5EF4-FFF2-40B4-BE49-F238E27FC236}">
                    <a16:creationId xmlns:a16="http://schemas.microsoft.com/office/drawing/2014/main" xmlns="" id="{92CE5115-FCAA-4ECD-82C6-82EDB772BD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439" y="3002"/>
                <a:ext cx="311" cy="1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85" name="Picture 193">
                <a:extLst>
                  <a:ext uri="{FF2B5EF4-FFF2-40B4-BE49-F238E27FC236}">
                    <a16:creationId xmlns:a16="http://schemas.microsoft.com/office/drawing/2014/main" xmlns="" id="{6CD2B010-6DF6-4B69-90F6-CDED01E0C22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89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517" y="3005"/>
                <a:ext cx="146" cy="1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" name="Freeform 194">
                <a:extLst>
                  <a:ext uri="{FF2B5EF4-FFF2-40B4-BE49-F238E27FC236}">
                    <a16:creationId xmlns:a16="http://schemas.microsoft.com/office/drawing/2014/main" xmlns="" id="{3B355CA3-B050-4FF4-A584-298F23A1C6A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23" y="2626"/>
                <a:ext cx="347" cy="321"/>
              </a:xfrm>
              <a:custGeom>
                <a:avLst/>
                <a:gdLst>
                  <a:gd name="T0" fmla="*/ 324 w 347"/>
                  <a:gd name="T1" fmla="*/ 76 h 321"/>
                  <a:gd name="T2" fmla="*/ 106 w 347"/>
                  <a:gd name="T3" fmla="*/ 2 h 321"/>
                  <a:gd name="T4" fmla="*/ 106 w 347"/>
                  <a:gd name="T5" fmla="*/ 2 h 321"/>
                  <a:gd name="T6" fmla="*/ 99 w 347"/>
                  <a:gd name="T7" fmla="*/ 0 h 321"/>
                  <a:gd name="T8" fmla="*/ 94 w 347"/>
                  <a:gd name="T9" fmla="*/ 0 h 321"/>
                  <a:gd name="T10" fmla="*/ 83 w 347"/>
                  <a:gd name="T11" fmla="*/ 2 h 321"/>
                  <a:gd name="T12" fmla="*/ 78 w 347"/>
                  <a:gd name="T13" fmla="*/ 3 h 321"/>
                  <a:gd name="T14" fmla="*/ 73 w 347"/>
                  <a:gd name="T15" fmla="*/ 6 h 321"/>
                  <a:gd name="T16" fmla="*/ 70 w 347"/>
                  <a:gd name="T17" fmla="*/ 10 h 321"/>
                  <a:gd name="T18" fmla="*/ 68 w 347"/>
                  <a:gd name="T19" fmla="*/ 15 h 321"/>
                  <a:gd name="T20" fmla="*/ 2 w 347"/>
                  <a:gd name="T21" fmla="*/ 212 h 321"/>
                  <a:gd name="T22" fmla="*/ 2 w 347"/>
                  <a:gd name="T23" fmla="*/ 212 h 321"/>
                  <a:gd name="T24" fmla="*/ 0 w 347"/>
                  <a:gd name="T25" fmla="*/ 217 h 321"/>
                  <a:gd name="T26" fmla="*/ 2 w 347"/>
                  <a:gd name="T27" fmla="*/ 222 h 321"/>
                  <a:gd name="T28" fmla="*/ 2 w 347"/>
                  <a:gd name="T29" fmla="*/ 227 h 321"/>
                  <a:gd name="T30" fmla="*/ 5 w 347"/>
                  <a:gd name="T31" fmla="*/ 232 h 321"/>
                  <a:gd name="T32" fmla="*/ 13 w 347"/>
                  <a:gd name="T33" fmla="*/ 238 h 321"/>
                  <a:gd name="T34" fmla="*/ 18 w 347"/>
                  <a:gd name="T35" fmla="*/ 241 h 321"/>
                  <a:gd name="T36" fmla="*/ 25 w 347"/>
                  <a:gd name="T37" fmla="*/ 245 h 321"/>
                  <a:gd name="T38" fmla="*/ 49 w 347"/>
                  <a:gd name="T39" fmla="*/ 253 h 321"/>
                  <a:gd name="T40" fmla="*/ 91 w 347"/>
                  <a:gd name="T41" fmla="*/ 130 h 321"/>
                  <a:gd name="T42" fmla="*/ 91 w 347"/>
                  <a:gd name="T43" fmla="*/ 130 h 321"/>
                  <a:gd name="T44" fmla="*/ 93 w 347"/>
                  <a:gd name="T45" fmla="*/ 123 h 321"/>
                  <a:gd name="T46" fmla="*/ 97 w 347"/>
                  <a:gd name="T47" fmla="*/ 118 h 321"/>
                  <a:gd name="T48" fmla="*/ 102 w 347"/>
                  <a:gd name="T49" fmla="*/ 115 h 321"/>
                  <a:gd name="T50" fmla="*/ 107 w 347"/>
                  <a:gd name="T51" fmla="*/ 112 h 321"/>
                  <a:gd name="T52" fmla="*/ 114 w 347"/>
                  <a:gd name="T53" fmla="*/ 110 h 321"/>
                  <a:gd name="T54" fmla="*/ 120 w 347"/>
                  <a:gd name="T55" fmla="*/ 110 h 321"/>
                  <a:gd name="T56" fmla="*/ 128 w 347"/>
                  <a:gd name="T57" fmla="*/ 110 h 321"/>
                  <a:gd name="T58" fmla="*/ 135 w 347"/>
                  <a:gd name="T59" fmla="*/ 112 h 321"/>
                  <a:gd name="T60" fmla="*/ 234 w 347"/>
                  <a:gd name="T61" fmla="*/ 146 h 321"/>
                  <a:gd name="T62" fmla="*/ 234 w 347"/>
                  <a:gd name="T63" fmla="*/ 146 h 321"/>
                  <a:gd name="T64" fmla="*/ 242 w 347"/>
                  <a:gd name="T65" fmla="*/ 147 h 321"/>
                  <a:gd name="T66" fmla="*/ 246 w 347"/>
                  <a:gd name="T67" fmla="*/ 152 h 321"/>
                  <a:gd name="T68" fmla="*/ 251 w 347"/>
                  <a:gd name="T69" fmla="*/ 157 h 321"/>
                  <a:gd name="T70" fmla="*/ 256 w 347"/>
                  <a:gd name="T71" fmla="*/ 162 h 321"/>
                  <a:gd name="T72" fmla="*/ 259 w 347"/>
                  <a:gd name="T73" fmla="*/ 168 h 321"/>
                  <a:gd name="T74" fmla="*/ 261 w 347"/>
                  <a:gd name="T75" fmla="*/ 173 h 321"/>
                  <a:gd name="T76" fmla="*/ 261 w 347"/>
                  <a:gd name="T77" fmla="*/ 180 h 321"/>
                  <a:gd name="T78" fmla="*/ 259 w 347"/>
                  <a:gd name="T79" fmla="*/ 186 h 321"/>
                  <a:gd name="T80" fmla="*/ 217 w 347"/>
                  <a:gd name="T81" fmla="*/ 309 h 321"/>
                  <a:gd name="T82" fmla="*/ 242 w 347"/>
                  <a:gd name="T83" fmla="*/ 319 h 321"/>
                  <a:gd name="T84" fmla="*/ 242 w 347"/>
                  <a:gd name="T85" fmla="*/ 319 h 321"/>
                  <a:gd name="T86" fmla="*/ 248 w 347"/>
                  <a:gd name="T87" fmla="*/ 321 h 321"/>
                  <a:gd name="T88" fmla="*/ 255 w 347"/>
                  <a:gd name="T89" fmla="*/ 321 h 321"/>
                  <a:gd name="T90" fmla="*/ 266 w 347"/>
                  <a:gd name="T91" fmla="*/ 319 h 321"/>
                  <a:gd name="T92" fmla="*/ 271 w 347"/>
                  <a:gd name="T93" fmla="*/ 317 h 321"/>
                  <a:gd name="T94" fmla="*/ 274 w 347"/>
                  <a:gd name="T95" fmla="*/ 314 h 321"/>
                  <a:gd name="T96" fmla="*/ 277 w 347"/>
                  <a:gd name="T97" fmla="*/ 311 h 321"/>
                  <a:gd name="T98" fmla="*/ 279 w 347"/>
                  <a:gd name="T99" fmla="*/ 306 h 321"/>
                  <a:gd name="T100" fmla="*/ 347 w 347"/>
                  <a:gd name="T101" fmla="*/ 109 h 321"/>
                  <a:gd name="T102" fmla="*/ 347 w 347"/>
                  <a:gd name="T103" fmla="*/ 109 h 321"/>
                  <a:gd name="T104" fmla="*/ 347 w 347"/>
                  <a:gd name="T105" fmla="*/ 104 h 321"/>
                  <a:gd name="T106" fmla="*/ 347 w 347"/>
                  <a:gd name="T107" fmla="*/ 99 h 321"/>
                  <a:gd name="T108" fmla="*/ 345 w 347"/>
                  <a:gd name="T109" fmla="*/ 94 h 321"/>
                  <a:gd name="T110" fmla="*/ 342 w 347"/>
                  <a:gd name="T111" fmla="*/ 89 h 321"/>
                  <a:gd name="T112" fmla="*/ 336 w 347"/>
                  <a:gd name="T113" fmla="*/ 81 h 321"/>
                  <a:gd name="T114" fmla="*/ 324 w 347"/>
                  <a:gd name="T115" fmla="*/ 76 h 321"/>
                  <a:gd name="T116" fmla="*/ 324 w 347"/>
                  <a:gd name="T117" fmla="*/ 76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47" h="321">
                    <a:moveTo>
                      <a:pt x="324" y="76"/>
                    </a:moveTo>
                    <a:lnTo>
                      <a:pt x="106" y="2"/>
                    </a:lnTo>
                    <a:lnTo>
                      <a:pt x="106" y="2"/>
                    </a:lnTo>
                    <a:lnTo>
                      <a:pt x="99" y="0"/>
                    </a:lnTo>
                    <a:lnTo>
                      <a:pt x="94" y="0"/>
                    </a:lnTo>
                    <a:lnTo>
                      <a:pt x="83" y="2"/>
                    </a:lnTo>
                    <a:lnTo>
                      <a:pt x="78" y="3"/>
                    </a:lnTo>
                    <a:lnTo>
                      <a:pt x="73" y="6"/>
                    </a:lnTo>
                    <a:lnTo>
                      <a:pt x="70" y="10"/>
                    </a:lnTo>
                    <a:lnTo>
                      <a:pt x="68" y="15"/>
                    </a:lnTo>
                    <a:lnTo>
                      <a:pt x="2" y="212"/>
                    </a:lnTo>
                    <a:lnTo>
                      <a:pt x="2" y="212"/>
                    </a:lnTo>
                    <a:lnTo>
                      <a:pt x="0" y="217"/>
                    </a:lnTo>
                    <a:lnTo>
                      <a:pt x="2" y="222"/>
                    </a:lnTo>
                    <a:lnTo>
                      <a:pt x="2" y="227"/>
                    </a:lnTo>
                    <a:lnTo>
                      <a:pt x="5" y="232"/>
                    </a:lnTo>
                    <a:lnTo>
                      <a:pt x="13" y="238"/>
                    </a:lnTo>
                    <a:lnTo>
                      <a:pt x="18" y="241"/>
                    </a:lnTo>
                    <a:lnTo>
                      <a:pt x="25" y="245"/>
                    </a:lnTo>
                    <a:lnTo>
                      <a:pt x="49" y="253"/>
                    </a:lnTo>
                    <a:lnTo>
                      <a:pt x="91" y="130"/>
                    </a:lnTo>
                    <a:lnTo>
                      <a:pt x="91" y="130"/>
                    </a:lnTo>
                    <a:lnTo>
                      <a:pt x="93" y="123"/>
                    </a:lnTo>
                    <a:lnTo>
                      <a:pt x="97" y="118"/>
                    </a:lnTo>
                    <a:lnTo>
                      <a:pt x="102" y="115"/>
                    </a:lnTo>
                    <a:lnTo>
                      <a:pt x="107" y="112"/>
                    </a:lnTo>
                    <a:lnTo>
                      <a:pt x="114" y="110"/>
                    </a:lnTo>
                    <a:lnTo>
                      <a:pt x="120" y="110"/>
                    </a:lnTo>
                    <a:lnTo>
                      <a:pt x="128" y="110"/>
                    </a:lnTo>
                    <a:lnTo>
                      <a:pt x="135" y="112"/>
                    </a:lnTo>
                    <a:lnTo>
                      <a:pt x="234" y="146"/>
                    </a:lnTo>
                    <a:lnTo>
                      <a:pt x="234" y="146"/>
                    </a:lnTo>
                    <a:lnTo>
                      <a:pt x="242" y="147"/>
                    </a:lnTo>
                    <a:lnTo>
                      <a:pt x="246" y="152"/>
                    </a:lnTo>
                    <a:lnTo>
                      <a:pt x="251" y="157"/>
                    </a:lnTo>
                    <a:lnTo>
                      <a:pt x="256" y="162"/>
                    </a:lnTo>
                    <a:lnTo>
                      <a:pt x="259" y="168"/>
                    </a:lnTo>
                    <a:lnTo>
                      <a:pt x="261" y="173"/>
                    </a:lnTo>
                    <a:lnTo>
                      <a:pt x="261" y="180"/>
                    </a:lnTo>
                    <a:lnTo>
                      <a:pt x="259" y="186"/>
                    </a:lnTo>
                    <a:lnTo>
                      <a:pt x="217" y="309"/>
                    </a:lnTo>
                    <a:lnTo>
                      <a:pt x="242" y="319"/>
                    </a:lnTo>
                    <a:lnTo>
                      <a:pt x="242" y="319"/>
                    </a:lnTo>
                    <a:lnTo>
                      <a:pt x="248" y="321"/>
                    </a:lnTo>
                    <a:lnTo>
                      <a:pt x="255" y="321"/>
                    </a:lnTo>
                    <a:lnTo>
                      <a:pt x="266" y="319"/>
                    </a:lnTo>
                    <a:lnTo>
                      <a:pt x="271" y="317"/>
                    </a:lnTo>
                    <a:lnTo>
                      <a:pt x="274" y="314"/>
                    </a:lnTo>
                    <a:lnTo>
                      <a:pt x="277" y="311"/>
                    </a:lnTo>
                    <a:lnTo>
                      <a:pt x="279" y="306"/>
                    </a:lnTo>
                    <a:lnTo>
                      <a:pt x="347" y="109"/>
                    </a:lnTo>
                    <a:lnTo>
                      <a:pt x="347" y="109"/>
                    </a:lnTo>
                    <a:lnTo>
                      <a:pt x="347" y="104"/>
                    </a:lnTo>
                    <a:lnTo>
                      <a:pt x="347" y="99"/>
                    </a:lnTo>
                    <a:lnTo>
                      <a:pt x="345" y="94"/>
                    </a:lnTo>
                    <a:lnTo>
                      <a:pt x="342" y="89"/>
                    </a:lnTo>
                    <a:lnTo>
                      <a:pt x="336" y="81"/>
                    </a:lnTo>
                    <a:lnTo>
                      <a:pt x="324" y="76"/>
                    </a:lnTo>
                    <a:lnTo>
                      <a:pt x="324" y="76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7" name="Freeform 195">
                <a:extLst>
                  <a:ext uri="{FF2B5EF4-FFF2-40B4-BE49-F238E27FC236}">
                    <a16:creationId xmlns:a16="http://schemas.microsoft.com/office/drawing/2014/main" xmlns="" id="{4C969B27-442B-43AA-9A2F-EF00ADBF1C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90" y="2539"/>
                <a:ext cx="143" cy="115"/>
              </a:xfrm>
              <a:custGeom>
                <a:avLst/>
                <a:gdLst>
                  <a:gd name="T0" fmla="*/ 141 w 143"/>
                  <a:gd name="T1" fmla="*/ 81 h 115"/>
                  <a:gd name="T2" fmla="*/ 141 w 143"/>
                  <a:gd name="T3" fmla="*/ 81 h 115"/>
                  <a:gd name="T4" fmla="*/ 136 w 143"/>
                  <a:gd name="T5" fmla="*/ 90 h 115"/>
                  <a:gd name="T6" fmla="*/ 128 w 143"/>
                  <a:gd name="T7" fmla="*/ 98 h 115"/>
                  <a:gd name="T8" fmla="*/ 118 w 143"/>
                  <a:gd name="T9" fmla="*/ 105 h 115"/>
                  <a:gd name="T10" fmla="*/ 109 w 143"/>
                  <a:gd name="T11" fmla="*/ 110 h 115"/>
                  <a:gd name="T12" fmla="*/ 96 w 143"/>
                  <a:gd name="T13" fmla="*/ 113 h 115"/>
                  <a:gd name="T14" fmla="*/ 83 w 143"/>
                  <a:gd name="T15" fmla="*/ 115 h 115"/>
                  <a:gd name="T16" fmla="*/ 68 w 143"/>
                  <a:gd name="T17" fmla="*/ 113 h 115"/>
                  <a:gd name="T18" fmla="*/ 54 w 143"/>
                  <a:gd name="T19" fmla="*/ 110 h 115"/>
                  <a:gd name="T20" fmla="*/ 54 w 143"/>
                  <a:gd name="T21" fmla="*/ 110 h 115"/>
                  <a:gd name="T22" fmla="*/ 41 w 143"/>
                  <a:gd name="T23" fmla="*/ 103 h 115"/>
                  <a:gd name="T24" fmla="*/ 28 w 143"/>
                  <a:gd name="T25" fmla="*/ 97 h 115"/>
                  <a:gd name="T26" fmla="*/ 18 w 143"/>
                  <a:gd name="T27" fmla="*/ 87 h 115"/>
                  <a:gd name="T28" fmla="*/ 10 w 143"/>
                  <a:gd name="T29" fmla="*/ 77 h 115"/>
                  <a:gd name="T30" fmla="*/ 3 w 143"/>
                  <a:gd name="T31" fmla="*/ 66 h 115"/>
                  <a:gd name="T32" fmla="*/ 0 w 143"/>
                  <a:gd name="T33" fmla="*/ 56 h 115"/>
                  <a:gd name="T34" fmla="*/ 0 w 143"/>
                  <a:gd name="T35" fmla="*/ 45 h 115"/>
                  <a:gd name="T36" fmla="*/ 2 w 143"/>
                  <a:gd name="T37" fmla="*/ 34 h 115"/>
                  <a:gd name="T38" fmla="*/ 2 w 143"/>
                  <a:gd name="T39" fmla="*/ 34 h 115"/>
                  <a:gd name="T40" fmla="*/ 7 w 143"/>
                  <a:gd name="T41" fmla="*/ 24 h 115"/>
                  <a:gd name="T42" fmla="*/ 15 w 143"/>
                  <a:gd name="T43" fmla="*/ 16 h 115"/>
                  <a:gd name="T44" fmla="*/ 23 w 143"/>
                  <a:gd name="T45" fmla="*/ 8 h 115"/>
                  <a:gd name="T46" fmla="*/ 34 w 143"/>
                  <a:gd name="T47" fmla="*/ 3 h 115"/>
                  <a:gd name="T48" fmla="*/ 47 w 143"/>
                  <a:gd name="T49" fmla="*/ 1 h 115"/>
                  <a:gd name="T50" fmla="*/ 60 w 143"/>
                  <a:gd name="T51" fmla="*/ 0 h 115"/>
                  <a:gd name="T52" fmla="*/ 75 w 143"/>
                  <a:gd name="T53" fmla="*/ 1 h 115"/>
                  <a:gd name="T54" fmla="*/ 89 w 143"/>
                  <a:gd name="T55" fmla="*/ 4 h 115"/>
                  <a:gd name="T56" fmla="*/ 89 w 143"/>
                  <a:gd name="T57" fmla="*/ 4 h 115"/>
                  <a:gd name="T58" fmla="*/ 102 w 143"/>
                  <a:gd name="T59" fmla="*/ 11 h 115"/>
                  <a:gd name="T60" fmla="*/ 115 w 143"/>
                  <a:gd name="T61" fmla="*/ 17 h 115"/>
                  <a:gd name="T62" fmla="*/ 125 w 143"/>
                  <a:gd name="T63" fmla="*/ 27 h 115"/>
                  <a:gd name="T64" fmla="*/ 133 w 143"/>
                  <a:gd name="T65" fmla="*/ 37 h 115"/>
                  <a:gd name="T66" fmla="*/ 139 w 143"/>
                  <a:gd name="T67" fmla="*/ 47 h 115"/>
                  <a:gd name="T68" fmla="*/ 143 w 143"/>
                  <a:gd name="T69" fmla="*/ 58 h 115"/>
                  <a:gd name="T70" fmla="*/ 143 w 143"/>
                  <a:gd name="T71" fmla="*/ 69 h 115"/>
                  <a:gd name="T72" fmla="*/ 141 w 143"/>
                  <a:gd name="T73" fmla="*/ 81 h 115"/>
                  <a:gd name="T74" fmla="*/ 141 w 143"/>
                  <a:gd name="T75" fmla="*/ 81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3" h="115">
                    <a:moveTo>
                      <a:pt x="141" y="81"/>
                    </a:moveTo>
                    <a:lnTo>
                      <a:pt x="141" y="81"/>
                    </a:lnTo>
                    <a:lnTo>
                      <a:pt x="136" y="90"/>
                    </a:lnTo>
                    <a:lnTo>
                      <a:pt x="128" y="98"/>
                    </a:lnTo>
                    <a:lnTo>
                      <a:pt x="118" y="105"/>
                    </a:lnTo>
                    <a:lnTo>
                      <a:pt x="109" y="110"/>
                    </a:lnTo>
                    <a:lnTo>
                      <a:pt x="96" y="113"/>
                    </a:lnTo>
                    <a:lnTo>
                      <a:pt x="83" y="115"/>
                    </a:lnTo>
                    <a:lnTo>
                      <a:pt x="68" y="113"/>
                    </a:lnTo>
                    <a:lnTo>
                      <a:pt x="54" y="110"/>
                    </a:lnTo>
                    <a:lnTo>
                      <a:pt x="54" y="110"/>
                    </a:lnTo>
                    <a:lnTo>
                      <a:pt x="41" y="103"/>
                    </a:lnTo>
                    <a:lnTo>
                      <a:pt x="28" y="97"/>
                    </a:lnTo>
                    <a:lnTo>
                      <a:pt x="18" y="87"/>
                    </a:lnTo>
                    <a:lnTo>
                      <a:pt x="10" y="77"/>
                    </a:lnTo>
                    <a:lnTo>
                      <a:pt x="3" y="66"/>
                    </a:lnTo>
                    <a:lnTo>
                      <a:pt x="0" y="56"/>
                    </a:lnTo>
                    <a:lnTo>
                      <a:pt x="0" y="45"/>
                    </a:lnTo>
                    <a:lnTo>
                      <a:pt x="2" y="34"/>
                    </a:lnTo>
                    <a:lnTo>
                      <a:pt x="2" y="34"/>
                    </a:lnTo>
                    <a:lnTo>
                      <a:pt x="7" y="24"/>
                    </a:lnTo>
                    <a:lnTo>
                      <a:pt x="15" y="16"/>
                    </a:lnTo>
                    <a:lnTo>
                      <a:pt x="23" y="8"/>
                    </a:lnTo>
                    <a:lnTo>
                      <a:pt x="34" y="3"/>
                    </a:lnTo>
                    <a:lnTo>
                      <a:pt x="47" y="1"/>
                    </a:lnTo>
                    <a:lnTo>
                      <a:pt x="60" y="0"/>
                    </a:lnTo>
                    <a:lnTo>
                      <a:pt x="75" y="1"/>
                    </a:lnTo>
                    <a:lnTo>
                      <a:pt x="89" y="4"/>
                    </a:lnTo>
                    <a:lnTo>
                      <a:pt x="89" y="4"/>
                    </a:lnTo>
                    <a:lnTo>
                      <a:pt x="102" y="11"/>
                    </a:lnTo>
                    <a:lnTo>
                      <a:pt x="115" y="17"/>
                    </a:lnTo>
                    <a:lnTo>
                      <a:pt x="125" y="27"/>
                    </a:lnTo>
                    <a:lnTo>
                      <a:pt x="133" y="37"/>
                    </a:lnTo>
                    <a:lnTo>
                      <a:pt x="139" y="47"/>
                    </a:lnTo>
                    <a:lnTo>
                      <a:pt x="143" y="58"/>
                    </a:lnTo>
                    <a:lnTo>
                      <a:pt x="143" y="69"/>
                    </a:lnTo>
                    <a:lnTo>
                      <a:pt x="141" y="81"/>
                    </a:lnTo>
                    <a:lnTo>
                      <a:pt x="141" y="81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8" name="Freeform 196">
                <a:extLst>
                  <a:ext uri="{FF2B5EF4-FFF2-40B4-BE49-F238E27FC236}">
                    <a16:creationId xmlns:a16="http://schemas.microsoft.com/office/drawing/2014/main" xmlns="" id="{643501AF-2743-4CEF-9219-FC8713D02B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15" y="2722"/>
                <a:ext cx="271" cy="404"/>
              </a:xfrm>
              <a:custGeom>
                <a:avLst/>
                <a:gdLst>
                  <a:gd name="T0" fmla="*/ 246 w 271"/>
                  <a:gd name="T1" fmla="*/ 35 h 404"/>
                  <a:gd name="T2" fmla="*/ 148 w 271"/>
                  <a:gd name="T3" fmla="*/ 3 h 404"/>
                  <a:gd name="T4" fmla="*/ 148 w 271"/>
                  <a:gd name="T5" fmla="*/ 3 h 404"/>
                  <a:gd name="T6" fmla="*/ 141 w 271"/>
                  <a:gd name="T7" fmla="*/ 1 h 404"/>
                  <a:gd name="T8" fmla="*/ 135 w 271"/>
                  <a:gd name="T9" fmla="*/ 0 h 404"/>
                  <a:gd name="T10" fmla="*/ 128 w 271"/>
                  <a:gd name="T11" fmla="*/ 1 h 404"/>
                  <a:gd name="T12" fmla="*/ 122 w 271"/>
                  <a:gd name="T13" fmla="*/ 3 h 404"/>
                  <a:gd name="T14" fmla="*/ 117 w 271"/>
                  <a:gd name="T15" fmla="*/ 6 h 404"/>
                  <a:gd name="T16" fmla="*/ 112 w 271"/>
                  <a:gd name="T17" fmla="*/ 9 h 404"/>
                  <a:gd name="T18" fmla="*/ 109 w 271"/>
                  <a:gd name="T19" fmla="*/ 14 h 404"/>
                  <a:gd name="T20" fmla="*/ 105 w 271"/>
                  <a:gd name="T21" fmla="*/ 19 h 404"/>
                  <a:gd name="T22" fmla="*/ 2 w 271"/>
                  <a:gd name="T23" fmla="*/ 330 h 404"/>
                  <a:gd name="T24" fmla="*/ 2 w 271"/>
                  <a:gd name="T25" fmla="*/ 330 h 404"/>
                  <a:gd name="T26" fmla="*/ 0 w 271"/>
                  <a:gd name="T27" fmla="*/ 335 h 404"/>
                  <a:gd name="T28" fmla="*/ 0 w 271"/>
                  <a:gd name="T29" fmla="*/ 341 h 404"/>
                  <a:gd name="T30" fmla="*/ 2 w 271"/>
                  <a:gd name="T31" fmla="*/ 348 h 404"/>
                  <a:gd name="T32" fmla="*/ 3 w 271"/>
                  <a:gd name="T33" fmla="*/ 353 h 404"/>
                  <a:gd name="T34" fmla="*/ 8 w 271"/>
                  <a:gd name="T35" fmla="*/ 357 h 404"/>
                  <a:gd name="T36" fmla="*/ 12 w 271"/>
                  <a:gd name="T37" fmla="*/ 362 h 404"/>
                  <a:gd name="T38" fmla="*/ 18 w 271"/>
                  <a:gd name="T39" fmla="*/ 366 h 404"/>
                  <a:gd name="T40" fmla="*/ 24 w 271"/>
                  <a:gd name="T41" fmla="*/ 369 h 404"/>
                  <a:gd name="T42" fmla="*/ 71 w 271"/>
                  <a:gd name="T43" fmla="*/ 385 h 404"/>
                  <a:gd name="T44" fmla="*/ 148 w 271"/>
                  <a:gd name="T45" fmla="*/ 163 h 404"/>
                  <a:gd name="T46" fmla="*/ 151 w 271"/>
                  <a:gd name="T47" fmla="*/ 163 h 404"/>
                  <a:gd name="T48" fmla="*/ 75 w 271"/>
                  <a:gd name="T49" fmla="*/ 385 h 404"/>
                  <a:gd name="T50" fmla="*/ 123 w 271"/>
                  <a:gd name="T51" fmla="*/ 401 h 404"/>
                  <a:gd name="T52" fmla="*/ 123 w 271"/>
                  <a:gd name="T53" fmla="*/ 401 h 404"/>
                  <a:gd name="T54" fmla="*/ 130 w 271"/>
                  <a:gd name="T55" fmla="*/ 403 h 404"/>
                  <a:gd name="T56" fmla="*/ 136 w 271"/>
                  <a:gd name="T57" fmla="*/ 404 h 404"/>
                  <a:gd name="T58" fmla="*/ 143 w 271"/>
                  <a:gd name="T59" fmla="*/ 403 h 404"/>
                  <a:gd name="T60" fmla="*/ 149 w 271"/>
                  <a:gd name="T61" fmla="*/ 401 h 404"/>
                  <a:gd name="T62" fmla="*/ 154 w 271"/>
                  <a:gd name="T63" fmla="*/ 398 h 404"/>
                  <a:gd name="T64" fmla="*/ 159 w 271"/>
                  <a:gd name="T65" fmla="*/ 395 h 404"/>
                  <a:gd name="T66" fmla="*/ 162 w 271"/>
                  <a:gd name="T67" fmla="*/ 390 h 404"/>
                  <a:gd name="T68" fmla="*/ 165 w 271"/>
                  <a:gd name="T69" fmla="*/ 385 h 404"/>
                  <a:gd name="T70" fmla="*/ 269 w 271"/>
                  <a:gd name="T71" fmla="*/ 74 h 404"/>
                  <a:gd name="T72" fmla="*/ 269 w 271"/>
                  <a:gd name="T73" fmla="*/ 74 h 404"/>
                  <a:gd name="T74" fmla="*/ 271 w 271"/>
                  <a:gd name="T75" fmla="*/ 69 h 404"/>
                  <a:gd name="T76" fmla="*/ 271 w 271"/>
                  <a:gd name="T77" fmla="*/ 63 h 404"/>
                  <a:gd name="T78" fmla="*/ 269 w 271"/>
                  <a:gd name="T79" fmla="*/ 58 h 404"/>
                  <a:gd name="T80" fmla="*/ 267 w 271"/>
                  <a:gd name="T81" fmla="*/ 51 h 404"/>
                  <a:gd name="T82" fmla="*/ 263 w 271"/>
                  <a:gd name="T83" fmla="*/ 47 h 404"/>
                  <a:gd name="T84" fmla="*/ 258 w 271"/>
                  <a:gd name="T85" fmla="*/ 42 h 404"/>
                  <a:gd name="T86" fmla="*/ 253 w 271"/>
                  <a:gd name="T87" fmla="*/ 38 h 404"/>
                  <a:gd name="T88" fmla="*/ 246 w 271"/>
                  <a:gd name="T89" fmla="*/ 35 h 404"/>
                  <a:gd name="T90" fmla="*/ 246 w 271"/>
                  <a:gd name="T91" fmla="*/ 35 h 4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271" h="404">
                    <a:moveTo>
                      <a:pt x="246" y="35"/>
                    </a:moveTo>
                    <a:lnTo>
                      <a:pt x="148" y="3"/>
                    </a:lnTo>
                    <a:lnTo>
                      <a:pt x="148" y="3"/>
                    </a:lnTo>
                    <a:lnTo>
                      <a:pt x="141" y="1"/>
                    </a:lnTo>
                    <a:lnTo>
                      <a:pt x="135" y="0"/>
                    </a:lnTo>
                    <a:lnTo>
                      <a:pt x="128" y="1"/>
                    </a:lnTo>
                    <a:lnTo>
                      <a:pt x="122" y="3"/>
                    </a:lnTo>
                    <a:lnTo>
                      <a:pt x="117" y="6"/>
                    </a:lnTo>
                    <a:lnTo>
                      <a:pt x="112" y="9"/>
                    </a:lnTo>
                    <a:lnTo>
                      <a:pt x="109" y="14"/>
                    </a:lnTo>
                    <a:lnTo>
                      <a:pt x="105" y="19"/>
                    </a:lnTo>
                    <a:lnTo>
                      <a:pt x="2" y="330"/>
                    </a:lnTo>
                    <a:lnTo>
                      <a:pt x="2" y="330"/>
                    </a:lnTo>
                    <a:lnTo>
                      <a:pt x="0" y="335"/>
                    </a:lnTo>
                    <a:lnTo>
                      <a:pt x="0" y="341"/>
                    </a:lnTo>
                    <a:lnTo>
                      <a:pt x="2" y="348"/>
                    </a:lnTo>
                    <a:lnTo>
                      <a:pt x="3" y="353"/>
                    </a:lnTo>
                    <a:lnTo>
                      <a:pt x="8" y="357"/>
                    </a:lnTo>
                    <a:lnTo>
                      <a:pt x="12" y="362"/>
                    </a:lnTo>
                    <a:lnTo>
                      <a:pt x="18" y="366"/>
                    </a:lnTo>
                    <a:lnTo>
                      <a:pt x="24" y="369"/>
                    </a:lnTo>
                    <a:lnTo>
                      <a:pt x="71" y="385"/>
                    </a:lnTo>
                    <a:lnTo>
                      <a:pt x="148" y="163"/>
                    </a:lnTo>
                    <a:lnTo>
                      <a:pt x="151" y="163"/>
                    </a:lnTo>
                    <a:lnTo>
                      <a:pt x="75" y="385"/>
                    </a:lnTo>
                    <a:lnTo>
                      <a:pt x="123" y="401"/>
                    </a:lnTo>
                    <a:lnTo>
                      <a:pt x="123" y="401"/>
                    </a:lnTo>
                    <a:lnTo>
                      <a:pt x="130" y="403"/>
                    </a:lnTo>
                    <a:lnTo>
                      <a:pt x="136" y="404"/>
                    </a:lnTo>
                    <a:lnTo>
                      <a:pt x="143" y="403"/>
                    </a:lnTo>
                    <a:lnTo>
                      <a:pt x="149" y="401"/>
                    </a:lnTo>
                    <a:lnTo>
                      <a:pt x="154" y="398"/>
                    </a:lnTo>
                    <a:lnTo>
                      <a:pt x="159" y="395"/>
                    </a:lnTo>
                    <a:lnTo>
                      <a:pt x="162" y="390"/>
                    </a:lnTo>
                    <a:lnTo>
                      <a:pt x="165" y="385"/>
                    </a:lnTo>
                    <a:lnTo>
                      <a:pt x="269" y="74"/>
                    </a:lnTo>
                    <a:lnTo>
                      <a:pt x="269" y="74"/>
                    </a:lnTo>
                    <a:lnTo>
                      <a:pt x="271" y="69"/>
                    </a:lnTo>
                    <a:lnTo>
                      <a:pt x="271" y="63"/>
                    </a:lnTo>
                    <a:lnTo>
                      <a:pt x="269" y="58"/>
                    </a:lnTo>
                    <a:lnTo>
                      <a:pt x="267" y="51"/>
                    </a:lnTo>
                    <a:lnTo>
                      <a:pt x="263" y="47"/>
                    </a:lnTo>
                    <a:lnTo>
                      <a:pt x="258" y="42"/>
                    </a:lnTo>
                    <a:lnTo>
                      <a:pt x="253" y="38"/>
                    </a:lnTo>
                    <a:lnTo>
                      <a:pt x="246" y="35"/>
                    </a:lnTo>
                    <a:lnTo>
                      <a:pt x="246" y="35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89" name="Freeform 197">
                <a:extLst>
                  <a:ext uri="{FF2B5EF4-FFF2-40B4-BE49-F238E27FC236}">
                    <a16:creationId xmlns:a16="http://schemas.microsoft.com/office/drawing/2014/main" xmlns="" id="{4DDBC7A0-7AEB-443F-BF4C-7B340C57628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79" y="2645"/>
                <a:ext cx="118" cy="146"/>
              </a:xfrm>
              <a:custGeom>
                <a:avLst/>
                <a:gdLst>
                  <a:gd name="T0" fmla="*/ 60 w 118"/>
                  <a:gd name="T1" fmla="*/ 20 h 146"/>
                  <a:gd name="T2" fmla="*/ 118 w 118"/>
                  <a:gd name="T3" fmla="*/ 39 h 146"/>
                  <a:gd name="T4" fmla="*/ 68 w 118"/>
                  <a:gd name="T5" fmla="*/ 93 h 146"/>
                  <a:gd name="T6" fmla="*/ 16 w 118"/>
                  <a:gd name="T7" fmla="*/ 146 h 146"/>
                  <a:gd name="T8" fmla="*/ 8 w 118"/>
                  <a:gd name="T9" fmla="*/ 73 h 146"/>
                  <a:gd name="T10" fmla="*/ 0 w 118"/>
                  <a:gd name="T11" fmla="*/ 0 h 146"/>
                  <a:gd name="T12" fmla="*/ 60 w 118"/>
                  <a:gd name="T13" fmla="*/ 20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8" h="146">
                    <a:moveTo>
                      <a:pt x="60" y="20"/>
                    </a:moveTo>
                    <a:lnTo>
                      <a:pt x="118" y="39"/>
                    </a:lnTo>
                    <a:lnTo>
                      <a:pt x="68" y="93"/>
                    </a:lnTo>
                    <a:lnTo>
                      <a:pt x="16" y="146"/>
                    </a:lnTo>
                    <a:lnTo>
                      <a:pt x="8" y="73"/>
                    </a:lnTo>
                    <a:lnTo>
                      <a:pt x="0" y="0"/>
                    </a:lnTo>
                    <a:lnTo>
                      <a:pt x="60" y="2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0" name="Freeform 198">
                <a:extLst>
                  <a:ext uri="{FF2B5EF4-FFF2-40B4-BE49-F238E27FC236}">
                    <a16:creationId xmlns:a16="http://schemas.microsoft.com/office/drawing/2014/main" xmlns="" id="{51497E1E-A38B-4117-BD13-DFB92EEE4B7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23" y="2662"/>
                <a:ext cx="27" cy="24"/>
              </a:xfrm>
              <a:custGeom>
                <a:avLst/>
                <a:gdLst>
                  <a:gd name="T0" fmla="*/ 19 w 27"/>
                  <a:gd name="T1" fmla="*/ 24 h 24"/>
                  <a:gd name="T2" fmla="*/ 0 w 27"/>
                  <a:gd name="T3" fmla="*/ 17 h 24"/>
                  <a:gd name="T4" fmla="*/ 3 w 27"/>
                  <a:gd name="T5" fmla="*/ 0 h 24"/>
                  <a:gd name="T6" fmla="*/ 27 w 27"/>
                  <a:gd name="T7" fmla="*/ 8 h 24"/>
                  <a:gd name="T8" fmla="*/ 19 w 27"/>
                  <a:gd name="T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7" h="24">
                    <a:moveTo>
                      <a:pt x="19" y="24"/>
                    </a:moveTo>
                    <a:lnTo>
                      <a:pt x="0" y="17"/>
                    </a:lnTo>
                    <a:lnTo>
                      <a:pt x="3" y="0"/>
                    </a:lnTo>
                    <a:lnTo>
                      <a:pt x="27" y="8"/>
                    </a:lnTo>
                    <a:lnTo>
                      <a:pt x="19" y="24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1" name="Freeform 199">
                <a:extLst>
                  <a:ext uri="{FF2B5EF4-FFF2-40B4-BE49-F238E27FC236}">
                    <a16:creationId xmlns:a16="http://schemas.microsoft.com/office/drawing/2014/main" xmlns="" id="{CFB56BE9-83DE-45EF-BBD2-4EEDC732C54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80" y="2697"/>
                <a:ext cx="55" cy="104"/>
              </a:xfrm>
              <a:custGeom>
                <a:avLst/>
                <a:gdLst>
                  <a:gd name="T0" fmla="*/ 30 w 55"/>
                  <a:gd name="T1" fmla="*/ 99 h 104"/>
                  <a:gd name="T2" fmla="*/ 12 w 55"/>
                  <a:gd name="T3" fmla="*/ 104 h 104"/>
                  <a:gd name="T4" fmla="*/ 0 w 55"/>
                  <a:gd name="T5" fmla="*/ 89 h 104"/>
                  <a:gd name="T6" fmla="*/ 36 w 55"/>
                  <a:gd name="T7" fmla="*/ 0 h 104"/>
                  <a:gd name="T8" fmla="*/ 55 w 55"/>
                  <a:gd name="T9" fmla="*/ 7 h 104"/>
                  <a:gd name="T10" fmla="*/ 30 w 55"/>
                  <a:gd name="T11" fmla="*/ 99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5" h="104">
                    <a:moveTo>
                      <a:pt x="30" y="99"/>
                    </a:moveTo>
                    <a:lnTo>
                      <a:pt x="12" y="104"/>
                    </a:lnTo>
                    <a:lnTo>
                      <a:pt x="0" y="89"/>
                    </a:lnTo>
                    <a:lnTo>
                      <a:pt x="36" y="0"/>
                    </a:lnTo>
                    <a:lnTo>
                      <a:pt x="55" y="7"/>
                    </a:lnTo>
                    <a:lnTo>
                      <a:pt x="30" y="99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2" name="Freeform 200">
                <a:extLst>
                  <a:ext uri="{FF2B5EF4-FFF2-40B4-BE49-F238E27FC236}">
                    <a16:creationId xmlns:a16="http://schemas.microsoft.com/office/drawing/2014/main" xmlns="" id="{9A641E34-55C1-471D-A2BF-919D6010EF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96" y="2552"/>
                <a:ext cx="549" cy="310"/>
              </a:xfrm>
              <a:custGeom>
                <a:avLst/>
                <a:gdLst>
                  <a:gd name="T0" fmla="*/ 336 w 549"/>
                  <a:gd name="T1" fmla="*/ 265 h 310"/>
                  <a:gd name="T2" fmla="*/ 272 w 549"/>
                  <a:gd name="T3" fmla="*/ 255 h 310"/>
                  <a:gd name="T4" fmla="*/ 208 w 549"/>
                  <a:gd name="T5" fmla="*/ 234 h 310"/>
                  <a:gd name="T6" fmla="*/ 134 w 549"/>
                  <a:gd name="T7" fmla="*/ 195 h 310"/>
                  <a:gd name="T8" fmla="*/ 92 w 549"/>
                  <a:gd name="T9" fmla="*/ 161 h 310"/>
                  <a:gd name="T10" fmla="*/ 66 w 549"/>
                  <a:gd name="T11" fmla="*/ 126 h 310"/>
                  <a:gd name="T12" fmla="*/ 59 w 549"/>
                  <a:gd name="T13" fmla="*/ 93 h 310"/>
                  <a:gd name="T14" fmla="*/ 68 w 549"/>
                  <a:gd name="T15" fmla="*/ 68 h 310"/>
                  <a:gd name="T16" fmla="*/ 103 w 549"/>
                  <a:gd name="T17" fmla="*/ 42 h 310"/>
                  <a:gd name="T18" fmla="*/ 144 w 549"/>
                  <a:gd name="T19" fmla="*/ 32 h 310"/>
                  <a:gd name="T20" fmla="*/ 197 w 549"/>
                  <a:gd name="T21" fmla="*/ 32 h 310"/>
                  <a:gd name="T22" fmla="*/ 309 w 549"/>
                  <a:gd name="T23" fmla="*/ 56 h 310"/>
                  <a:gd name="T24" fmla="*/ 382 w 549"/>
                  <a:gd name="T25" fmla="*/ 89 h 310"/>
                  <a:gd name="T26" fmla="*/ 440 w 549"/>
                  <a:gd name="T27" fmla="*/ 132 h 310"/>
                  <a:gd name="T28" fmla="*/ 469 w 549"/>
                  <a:gd name="T29" fmla="*/ 168 h 310"/>
                  <a:gd name="T30" fmla="*/ 479 w 549"/>
                  <a:gd name="T31" fmla="*/ 202 h 310"/>
                  <a:gd name="T32" fmla="*/ 469 w 549"/>
                  <a:gd name="T33" fmla="*/ 229 h 310"/>
                  <a:gd name="T34" fmla="*/ 442 w 549"/>
                  <a:gd name="T35" fmla="*/ 252 h 310"/>
                  <a:gd name="T36" fmla="*/ 377 w 549"/>
                  <a:gd name="T37" fmla="*/ 267 h 310"/>
                  <a:gd name="T38" fmla="*/ 92 w 549"/>
                  <a:gd name="T39" fmla="*/ 4 h 310"/>
                  <a:gd name="T40" fmla="*/ 58 w 549"/>
                  <a:gd name="T41" fmla="*/ 14 h 310"/>
                  <a:gd name="T42" fmla="*/ 21 w 549"/>
                  <a:gd name="T43" fmla="*/ 35 h 310"/>
                  <a:gd name="T44" fmla="*/ 8 w 549"/>
                  <a:gd name="T45" fmla="*/ 51 h 310"/>
                  <a:gd name="T46" fmla="*/ 3 w 549"/>
                  <a:gd name="T47" fmla="*/ 64 h 310"/>
                  <a:gd name="T48" fmla="*/ 0 w 549"/>
                  <a:gd name="T49" fmla="*/ 84 h 310"/>
                  <a:gd name="T50" fmla="*/ 3 w 549"/>
                  <a:gd name="T51" fmla="*/ 106 h 310"/>
                  <a:gd name="T52" fmla="*/ 11 w 549"/>
                  <a:gd name="T53" fmla="*/ 127 h 310"/>
                  <a:gd name="T54" fmla="*/ 21 w 549"/>
                  <a:gd name="T55" fmla="*/ 144 h 310"/>
                  <a:gd name="T56" fmla="*/ 29 w 549"/>
                  <a:gd name="T57" fmla="*/ 153 h 310"/>
                  <a:gd name="T58" fmla="*/ 71 w 549"/>
                  <a:gd name="T59" fmla="*/ 195 h 310"/>
                  <a:gd name="T60" fmla="*/ 126 w 549"/>
                  <a:gd name="T61" fmla="*/ 234 h 310"/>
                  <a:gd name="T62" fmla="*/ 230 w 549"/>
                  <a:gd name="T63" fmla="*/ 280 h 310"/>
                  <a:gd name="T64" fmla="*/ 285 w 549"/>
                  <a:gd name="T65" fmla="*/ 296 h 310"/>
                  <a:gd name="T66" fmla="*/ 320 w 549"/>
                  <a:gd name="T67" fmla="*/ 302 h 310"/>
                  <a:gd name="T68" fmla="*/ 357 w 549"/>
                  <a:gd name="T69" fmla="*/ 307 h 310"/>
                  <a:gd name="T70" fmla="*/ 396 w 549"/>
                  <a:gd name="T71" fmla="*/ 310 h 310"/>
                  <a:gd name="T72" fmla="*/ 472 w 549"/>
                  <a:gd name="T73" fmla="*/ 301 h 310"/>
                  <a:gd name="T74" fmla="*/ 513 w 549"/>
                  <a:gd name="T75" fmla="*/ 285 h 310"/>
                  <a:gd name="T76" fmla="*/ 539 w 549"/>
                  <a:gd name="T77" fmla="*/ 260 h 310"/>
                  <a:gd name="T78" fmla="*/ 549 w 549"/>
                  <a:gd name="T79" fmla="*/ 229 h 310"/>
                  <a:gd name="T80" fmla="*/ 549 w 549"/>
                  <a:gd name="T81" fmla="*/ 213 h 310"/>
                  <a:gd name="T82" fmla="*/ 544 w 549"/>
                  <a:gd name="T83" fmla="*/ 195 h 310"/>
                  <a:gd name="T84" fmla="*/ 526 w 549"/>
                  <a:gd name="T85" fmla="*/ 163 h 310"/>
                  <a:gd name="T86" fmla="*/ 497 w 549"/>
                  <a:gd name="T87" fmla="*/ 129 h 310"/>
                  <a:gd name="T88" fmla="*/ 495 w 549"/>
                  <a:gd name="T89" fmla="*/ 129 h 310"/>
                  <a:gd name="T90" fmla="*/ 476 w 549"/>
                  <a:gd name="T91" fmla="*/ 111 h 310"/>
                  <a:gd name="T92" fmla="*/ 453 w 549"/>
                  <a:gd name="T93" fmla="*/ 95 h 310"/>
                  <a:gd name="T94" fmla="*/ 393 w 549"/>
                  <a:gd name="T95" fmla="*/ 61 h 310"/>
                  <a:gd name="T96" fmla="*/ 298 w 549"/>
                  <a:gd name="T97" fmla="*/ 22 h 310"/>
                  <a:gd name="T98" fmla="*/ 199 w 549"/>
                  <a:gd name="T99" fmla="*/ 3 h 310"/>
                  <a:gd name="T100" fmla="*/ 170 w 549"/>
                  <a:gd name="T101" fmla="*/ 0 h 310"/>
                  <a:gd name="T102" fmla="*/ 144 w 549"/>
                  <a:gd name="T103" fmla="*/ 0 h 310"/>
                  <a:gd name="T104" fmla="*/ 137 w 549"/>
                  <a:gd name="T105" fmla="*/ 0 h 310"/>
                  <a:gd name="T106" fmla="*/ 132 w 549"/>
                  <a:gd name="T107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549" h="310">
                    <a:moveTo>
                      <a:pt x="377" y="267"/>
                    </a:moveTo>
                    <a:lnTo>
                      <a:pt x="377" y="267"/>
                    </a:lnTo>
                    <a:lnTo>
                      <a:pt x="356" y="267"/>
                    </a:lnTo>
                    <a:lnTo>
                      <a:pt x="336" y="265"/>
                    </a:lnTo>
                    <a:lnTo>
                      <a:pt x="314" y="263"/>
                    </a:lnTo>
                    <a:lnTo>
                      <a:pt x="293" y="260"/>
                    </a:lnTo>
                    <a:lnTo>
                      <a:pt x="293" y="260"/>
                    </a:lnTo>
                    <a:lnTo>
                      <a:pt x="272" y="255"/>
                    </a:lnTo>
                    <a:lnTo>
                      <a:pt x="249" y="249"/>
                    </a:lnTo>
                    <a:lnTo>
                      <a:pt x="228" y="242"/>
                    </a:lnTo>
                    <a:lnTo>
                      <a:pt x="208" y="234"/>
                    </a:lnTo>
                    <a:lnTo>
                      <a:pt x="208" y="234"/>
                    </a:lnTo>
                    <a:lnTo>
                      <a:pt x="187" y="226"/>
                    </a:lnTo>
                    <a:lnTo>
                      <a:pt x="170" y="217"/>
                    </a:lnTo>
                    <a:lnTo>
                      <a:pt x="152" y="207"/>
                    </a:lnTo>
                    <a:lnTo>
                      <a:pt x="134" y="195"/>
                    </a:lnTo>
                    <a:lnTo>
                      <a:pt x="134" y="195"/>
                    </a:lnTo>
                    <a:lnTo>
                      <a:pt x="119" y="184"/>
                    </a:lnTo>
                    <a:lnTo>
                      <a:pt x="105" y="173"/>
                    </a:lnTo>
                    <a:lnTo>
                      <a:pt x="92" y="161"/>
                    </a:lnTo>
                    <a:lnTo>
                      <a:pt x="82" y="149"/>
                    </a:lnTo>
                    <a:lnTo>
                      <a:pt x="82" y="149"/>
                    </a:lnTo>
                    <a:lnTo>
                      <a:pt x="72" y="137"/>
                    </a:lnTo>
                    <a:lnTo>
                      <a:pt x="66" y="126"/>
                    </a:lnTo>
                    <a:lnTo>
                      <a:pt x="63" y="114"/>
                    </a:lnTo>
                    <a:lnTo>
                      <a:pt x="59" y="103"/>
                    </a:lnTo>
                    <a:lnTo>
                      <a:pt x="59" y="103"/>
                    </a:lnTo>
                    <a:lnTo>
                      <a:pt x="59" y="93"/>
                    </a:lnTo>
                    <a:lnTo>
                      <a:pt x="59" y="84"/>
                    </a:lnTo>
                    <a:lnTo>
                      <a:pt x="63" y="76"/>
                    </a:lnTo>
                    <a:lnTo>
                      <a:pt x="68" y="68"/>
                    </a:lnTo>
                    <a:lnTo>
                      <a:pt x="68" y="68"/>
                    </a:lnTo>
                    <a:lnTo>
                      <a:pt x="74" y="59"/>
                    </a:lnTo>
                    <a:lnTo>
                      <a:pt x="82" y="53"/>
                    </a:lnTo>
                    <a:lnTo>
                      <a:pt x="92" y="46"/>
                    </a:lnTo>
                    <a:lnTo>
                      <a:pt x="103" y="42"/>
                    </a:lnTo>
                    <a:lnTo>
                      <a:pt x="103" y="42"/>
                    </a:lnTo>
                    <a:lnTo>
                      <a:pt x="115" y="38"/>
                    </a:lnTo>
                    <a:lnTo>
                      <a:pt x="129" y="35"/>
                    </a:lnTo>
                    <a:lnTo>
                      <a:pt x="144" y="32"/>
                    </a:lnTo>
                    <a:lnTo>
                      <a:pt x="160" y="30"/>
                    </a:lnTo>
                    <a:lnTo>
                      <a:pt x="160" y="30"/>
                    </a:lnTo>
                    <a:lnTo>
                      <a:pt x="178" y="30"/>
                    </a:lnTo>
                    <a:lnTo>
                      <a:pt x="197" y="32"/>
                    </a:lnTo>
                    <a:lnTo>
                      <a:pt x="234" y="35"/>
                    </a:lnTo>
                    <a:lnTo>
                      <a:pt x="234" y="35"/>
                    </a:lnTo>
                    <a:lnTo>
                      <a:pt x="272" y="43"/>
                    </a:lnTo>
                    <a:lnTo>
                      <a:pt x="309" y="56"/>
                    </a:lnTo>
                    <a:lnTo>
                      <a:pt x="309" y="56"/>
                    </a:lnTo>
                    <a:lnTo>
                      <a:pt x="346" y="71"/>
                    </a:lnTo>
                    <a:lnTo>
                      <a:pt x="382" y="89"/>
                    </a:lnTo>
                    <a:lnTo>
                      <a:pt x="382" y="89"/>
                    </a:lnTo>
                    <a:lnTo>
                      <a:pt x="398" y="98"/>
                    </a:lnTo>
                    <a:lnTo>
                      <a:pt x="413" y="108"/>
                    </a:lnTo>
                    <a:lnTo>
                      <a:pt x="427" y="119"/>
                    </a:lnTo>
                    <a:lnTo>
                      <a:pt x="440" y="132"/>
                    </a:lnTo>
                    <a:lnTo>
                      <a:pt x="440" y="132"/>
                    </a:lnTo>
                    <a:lnTo>
                      <a:pt x="451" y="144"/>
                    </a:lnTo>
                    <a:lnTo>
                      <a:pt x="461" y="155"/>
                    </a:lnTo>
                    <a:lnTo>
                      <a:pt x="469" y="168"/>
                    </a:lnTo>
                    <a:lnTo>
                      <a:pt x="474" y="179"/>
                    </a:lnTo>
                    <a:lnTo>
                      <a:pt x="474" y="179"/>
                    </a:lnTo>
                    <a:lnTo>
                      <a:pt x="477" y="191"/>
                    </a:lnTo>
                    <a:lnTo>
                      <a:pt x="479" y="202"/>
                    </a:lnTo>
                    <a:lnTo>
                      <a:pt x="477" y="212"/>
                    </a:lnTo>
                    <a:lnTo>
                      <a:pt x="474" y="221"/>
                    </a:lnTo>
                    <a:lnTo>
                      <a:pt x="474" y="221"/>
                    </a:lnTo>
                    <a:lnTo>
                      <a:pt x="469" y="229"/>
                    </a:lnTo>
                    <a:lnTo>
                      <a:pt x="463" y="239"/>
                    </a:lnTo>
                    <a:lnTo>
                      <a:pt x="453" y="246"/>
                    </a:lnTo>
                    <a:lnTo>
                      <a:pt x="442" y="252"/>
                    </a:lnTo>
                    <a:lnTo>
                      <a:pt x="442" y="252"/>
                    </a:lnTo>
                    <a:lnTo>
                      <a:pt x="429" y="257"/>
                    </a:lnTo>
                    <a:lnTo>
                      <a:pt x="413" y="262"/>
                    </a:lnTo>
                    <a:lnTo>
                      <a:pt x="396" y="265"/>
                    </a:lnTo>
                    <a:lnTo>
                      <a:pt x="377" y="267"/>
                    </a:lnTo>
                    <a:close/>
                    <a:moveTo>
                      <a:pt x="132" y="0"/>
                    </a:moveTo>
                    <a:lnTo>
                      <a:pt x="132" y="0"/>
                    </a:lnTo>
                    <a:lnTo>
                      <a:pt x="111" y="1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74" y="9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43" y="21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1" y="3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" y="106"/>
                    </a:lnTo>
                    <a:lnTo>
                      <a:pt x="3" y="106"/>
                    </a:lnTo>
                    <a:lnTo>
                      <a:pt x="6" y="119"/>
                    </a:lnTo>
                    <a:lnTo>
                      <a:pt x="6" y="119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7" y="152"/>
                    </a:lnTo>
                    <a:lnTo>
                      <a:pt x="27" y="152"/>
                    </a:lnTo>
                    <a:lnTo>
                      <a:pt x="27" y="153"/>
                    </a:lnTo>
                    <a:lnTo>
                      <a:pt x="29" y="15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48" y="176"/>
                    </a:lnTo>
                    <a:lnTo>
                      <a:pt x="71" y="195"/>
                    </a:lnTo>
                    <a:lnTo>
                      <a:pt x="71" y="195"/>
                    </a:lnTo>
                    <a:lnTo>
                      <a:pt x="97" y="215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58" y="251"/>
                    </a:lnTo>
                    <a:lnTo>
                      <a:pt x="192" y="267"/>
                    </a:lnTo>
                    <a:lnTo>
                      <a:pt x="192" y="267"/>
                    </a:lnTo>
                    <a:lnTo>
                      <a:pt x="230" y="280"/>
                    </a:lnTo>
                    <a:lnTo>
                      <a:pt x="267" y="291"/>
                    </a:lnTo>
                    <a:lnTo>
                      <a:pt x="267" y="291"/>
                    </a:lnTo>
                    <a:lnTo>
                      <a:pt x="285" y="296"/>
                    </a:lnTo>
                    <a:lnTo>
                      <a:pt x="285" y="296"/>
                    </a:lnTo>
                    <a:lnTo>
                      <a:pt x="302" y="299"/>
                    </a:lnTo>
                    <a:lnTo>
                      <a:pt x="302" y="299"/>
                    </a:lnTo>
                    <a:lnTo>
                      <a:pt x="320" y="302"/>
                    </a:lnTo>
                    <a:lnTo>
                      <a:pt x="320" y="302"/>
                    </a:lnTo>
                    <a:lnTo>
                      <a:pt x="336" y="306"/>
                    </a:lnTo>
                    <a:lnTo>
                      <a:pt x="336" y="306"/>
                    </a:lnTo>
                    <a:lnTo>
                      <a:pt x="357" y="307"/>
                    </a:lnTo>
                    <a:lnTo>
                      <a:pt x="357" y="307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96" y="310"/>
                    </a:lnTo>
                    <a:lnTo>
                      <a:pt x="396" y="310"/>
                    </a:lnTo>
                    <a:lnTo>
                      <a:pt x="416" y="309"/>
                    </a:lnTo>
                    <a:lnTo>
                      <a:pt x="416" y="309"/>
                    </a:lnTo>
                    <a:lnTo>
                      <a:pt x="445" y="307"/>
                    </a:lnTo>
                    <a:lnTo>
                      <a:pt x="472" y="301"/>
                    </a:lnTo>
                    <a:lnTo>
                      <a:pt x="472" y="301"/>
                    </a:lnTo>
                    <a:lnTo>
                      <a:pt x="494" y="294"/>
                    </a:lnTo>
                    <a:lnTo>
                      <a:pt x="513" y="285"/>
                    </a:lnTo>
                    <a:lnTo>
                      <a:pt x="513" y="285"/>
                    </a:lnTo>
                    <a:lnTo>
                      <a:pt x="528" y="273"/>
                    </a:lnTo>
                    <a:lnTo>
                      <a:pt x="534" y="267"/>
                    </a:lnTo>
                    <a:lnTo>
                      <a:pt x="539" y="260"/>
                    </a:lnTo>
                    <a:lnTo>
                      <a:pt x="539" y="260"/>
                    </a:lnTo>
                    <a:lnTo>
                      <a:pt x="542" y="254"/>
                    </a:lnTo>
                    <a:lnTo>
                      <a:pt x="545" y="246"/>
                    </a:lnTo>
                    <a:lnTo>
                      <a:pt x="549" y="238"/>
                    </a:lnTo>
                    <a:lnTo>
                      <a:pt x="549" y="229"/>
                    </a:lnTo>
                    <a:lnTo>
                      <a:pt x="549" y="229"/>
                    </a:lnTo>
                    <a:lnTo>
                      <a:pt x="549" y="221"/>
                    </a:lnTo>
                    <a:lnTo>
                      <a:pt x="549" y="221"/>
                    </a:lnTo>
                    <a:lnTo>
                      <a:pt x="549" y="213"/>
                    </a:lnTo>
                    <a:lnTo>
                      <a:pt x="549" y="213"/>
                    </a:lnTo>
                    <a:lnTo>
                      <a:pt x="547" y="204"/>
                    </a:lnTo>
                    <a:lnTo>
                      <a:pt x="547" y="204"/>
                    </a:lnTo>
                    <a:lnTo>
                      <a:pt x="544" y="195"/>
                    </a:lnTo>
                    <a:lnTo>
                      <a:pt x="544" y="195"/>
                    </a:lnTo>
                    <a:lnTo>
                      <a:pt x="536" y="179"/>
                    </a:lnTo>
                    <a:lnTo>
                      <a:pt x="536" y="179"/>
                    </a:lnTo>
                    <a:lnTo>
                      <a:pt x="526" y="163"/>
                    </a:lnTo>
                    <a:lnTo>
                      <a:pt x="526" y="163"/>
                    </a:lnTo>
                    <a:lnTo>
                      <a:pt x="513" y="145"/>
                    </a:lnTo>
                    <a:lnTo>
                      <a:pt x="513" y="145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5" y="129"/>
                    </a:lnTo>
                    <a:lnTo>
                      <a:pt x="495" y="129"/>
                    </a:lnTo>
                    <a:lnTo>
                      <a:pt x="485" y="119"/>
                    </a:lnTo>
                    <a:lnTo>
                      <a:pt x="485" y="119"/>
                    </a:lnTo>
                    <a:lnTo>
                      <a:pt x="476" y="111"/>
                    </a:lnTo>
                    <a:lnTo>
                      <a:pt x="476" y="111"/>
                    </a:lnTo>
                    <a:lnTo>
                      <a:pt x="464" y="103"/>
                    </a:lnTo>
                    <a:lnTo>
                      <a:pt x="464" y="103"/>
                    </a:lnTo>
                    <a:lnTo>
                      <a:pt x="453" y="95"/>
                    </a:lnTo>
                    <a:lnTo>
                      <a:pt x="453" y="95"/>
                    </a:lnTo>
                    <a:lnTo>
                      <a:pt x="424" y="77"/>
                    </a:lnTo>
                    <a:lnTo>
                      <a:pt x="393" y="61"/>
                    </a:lnTo>
                    <a:lnTo>
                      <a:pt x="393" y="61"/>
                    </a:lnTo>
                    <a:lnTo>
                      <a:pt x="362" y="46"/>
                    </a:lnTo>
                    <a:lnTo>
                      <a:pt x="330" y="34"/>
                    </a:lnTo>
                    <a:lnTo>
                      <a:pt x="330" y="34"/>
                    </a:lnTo>
                    <a:lnTo>
                      <a:pt x="298" y="22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31" y="8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2" y="0"/>
                    </a:lnTo>
                    <a:close/>
                  </a:path>
                </a:pathLst>
              </a:custGeom>
              <a:solidFill>
                <a:srgbClr val="5459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3" name="Freeform 201">
                <a:extLst>
                  <a:ext uri="{FF2B5EF4-FFF2-40B4-BE49-F238E27FC236}">
                    <a16:creationId xmlns:a16="http://schemas.microsoft.com/office/drawing/2014/main" xmlns="" id="{53D099D3-7F3C-4E3A-A07E-8E02998D4A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55" y="2582"/>
                <a:ext cx="420" cy="237"/>
              </a:xfrm>
              <a:custGeom>
                <a:avLst/>
                <a:gdLst>
                  <a:gd name="T0" fmla="*/ 318 w 420"/>
                  <a:gd name="T1" fmla="*/ 237 h 237"/>
                  <a:gd name="T2" fmla="*/ 277 w 420"/>
                  <a:gd name="T3" fmla="*/ 235 h 237"/>
                  <a:gd name="T4" fmla="*/ 234 w 420"/>
                  <a:gd name="T5" fmla="*/ 230 h 237"/>
                  <a:gd name="T6" fmla="*/ 213 w 420"/>
                  <a:gd name="T7" fmla="*/ 225 h 237"/>
                  <a:gd name="T8" fmla="*/ 169 w 420"/>
                  <a:gd name="T9" fmla="*/ 212 h 237"/>
                  <a:gd name="T10" fmla="*/ 149 w 420"/>
                  <a:gd name="T11" fmla="*/ 204 h 237"/>
                  <a:gd name="T12" fmla="*/ 111 w 420"/>
                  <a:gd name="T13" fmla="*/ 187 h 237"/>
                  <a:gd name="T14" fmla="*/ 75 w 420"/>
                  <a:gd name="T15" fmla="*/ 165 h 237"/>
                  <a:gd name="T16" fmla="*/ 60 w 420"/>
                  <a:gd name="T17" fmla="*/ 154 h 237"/>
                  <a:gd name="T18" fmla="*/ 33 w 420"/>
                  <a:gd name="T19" fmla="*/ 131 h 237"/>
                  <a:gd name="T20" fmla="*/ 23 w 420"/>
                  <a:gd name="T21" fmla="*/ 119 h 237"/>
                  <a:gd name="T22" fmla="*/ 7 w 420"/>
                  <a:gd name="T23" fmla="*/ 96 h 237"/>
                  <a:gd name="T24" fmla="*/ 0 w 420"/>
                  <a:gd name="T25" fmla="*/ 73 h 237"/>
                  <a:gd name="T26" fmla="*/ 0 w 420"/>
                  <a:gd name="T27" fmla="*/ 63 h 237"/>
                  <a:gd name="T28" fmla="*/ 4 w 420"/>
                  <a:gd name="T29" fmla="*/ 46 h 237"/>
                  <a:gd name="T30" fmla="*/ 9 w 420"/>
                  <a:gd name="T31" fmla="*/ 38 h 237"/>
                  <a:gd name="T32" fmla="*/ 23 w 420"/>
                  <a:gd name="T33" fmla="*/ 23 h 237"/>
                  <a:gd name="T34" fmla="*/ 44 w 420"/>
                  <a:gd name="T35" fmla="*/ 12 h 237"/>
                  <a:gd name="T36" fmla="*/ 56 w 420"/>
                  <a:gd name="T37" fmla="*/ 8 h 237"/>
                  <a:gd name="T38" fmla="*/ 85 w 420"/>
                  <a:gd name="T39" fmla="*/ 2 h 237"/>
                  <a:gd name="T40" fmla="*/ 101 w 420"/>
                  <a:gd name="T41" fmla="*/ 0 h 237"/>
                  <a:gd name="T42" fmla="*/ 138 w 420"/>
                  <a:gd name="T43" fmla="*/ 2 h 237"/>
                  <a:gd name="T44" fmla="*/ 175 w 420"/>
                  <a:gd name="T45" fmla="*/ 5 h 237"/>
                  <a:gd name="T46" fmla="*/ 250 w 420"/>
                  <a:gd name="T47" fmla="*/ 26 h 237"/>
                  <a:gd name="T48" fmla="*/ 287 w 420"/>
                  <a:gd name="T49" fmla="*/ 41 h 237"/>
                  <a:gd name="T50" fmla="*/ 323 w 420"/>
                  <a:gd name="T51" fmla="*/ 59 h 237"/>
                  <a:gd name="T52" fmla="*/ 354 w 420"/>
                  <a:gd name="T53" fmla="*/ 78 h 237"/>
                  <a:gd name="T54" fmla="*/ 381 w 420"/>
                  <a:gd name="T55" fmla="*/ 102 h 237"/>
                  <a:gd name="T56" fmla="*/ 392 w 420"/>
                  <a:gd name="T57" fmla="*/ 114 h 237"/>
                  <a:gd name="T58" fmla="*/ 410 w 420"/>
                  <a:gd name="T59" fmla="*/ 138 h 237"/>
                  <a:gd name="T60" fmla="*/ 415 w 420"/>
                  <a:gd name="T61" fmla="*/ 149 h 237"/>
                  <a:gd name="T62" fmla="*/ 420 w 420"/>
                  <a:gd name="T63" fmla="*/ 172 h 237"/>
                  <a:gd name="T64" fmla="*/ 415 w 420"/>
                  <a:gd name="T65" fmla="*/ 191 h 237"/>
                  <a:gd name="T66" fmla="*/ 410 w 420"/>
                  <a:gd name="T67" fmla="*/ 199 h 237"/>
                  <a:gd name="T68" fmla="*/ 394 w 420"/>
                  <a:gd name="T69" fmla="*/ 216 h 237"/>
                  <a:gd name="T70" fmla="*/ 383 w 420"/>
                  <a:gd name="T71" fmla="*/ 222 h 237"/>
                  <a:gd name="T72" fmla="*/ 354 w 420"/>
                  <a:gd name="T73" fmla="*/ 232 h 237"/>
                  <a:gd name="T74" fmla="*/ 318 w 420"/>
                  <a:gd name="T75" fmla="*/ 237 h 2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420" h="237">
                    <a:moveTo>
                      <a:pt x="318" y="237"/>
                    </a:moveTo>
                    <a:lnTo>
                      <a:pt x="318" y="237"/>
                    </a:lnTo>
                    <a:lnTo>
                      <a:pt x="297" y="237"/>
                    </a:lnTo>
                    <a:lnTo>
                      <a:pt x="277" y="235"/>
                    </a:lnTo>
                    <a:lnTo>
                      <a:pt x="255" y="233"/>
                    </a:lnTo>
                    <a:lnTo>
                      <a:pt x="234" y="230"/>
                    </a:lnTo>
                    <a:lnTo>
                      <a:pt x="234" y="230"/>
                    </a:lnTo>
                    <a:lnTo>
                      <a:pt x="213" y="225"/>
                    </a:lnTo>
                    <a:lnTo>
                      <a:pt x="190" y="219"/>
                    </a:lnTo>
                    <a:lnTo>
                      <a:pt x="169" y="212"/>
                    </a:lnTo>
                    <a:lnTo>
                      <a:pt x="149" y="204"/>
                    </a:lnTo>
                    <a:lnTo>
                      <a:pt x="149" y="204"/>
                    </a:lnTo>
                    <a:lnTo>
                      <a:pt x="128" y="196"/>
                    </a:lnTo>
                    <a:lnTo>
                      <a:pt x="111" y="187"/>
                    </a:lnTo>
                    <a:lnTo>
                      <a:pt x="93" y="177"/>
                    </a:lnTo>
                    <a:lnTo>
                      <a:pt x="75" y="165"/>
                    </a:lnTo>
                    <a:lnTo>
                      <a:pt x="75" y="165"/>
                    </a:lnTo>
                    <a:lnTo>
                      <a:pt x="60" y="154"/>
                    </a:lnTo>
                    <a:lnTo>
                      <a:pt x="46" y="143"/>
                    </a:lnTo>
                    <a:lnTo>
                      <a:pt x="33" y="131"/>
                    </a:lnTo>
                    <a:lnTo>
                      <a:pt x="23" y="119"/>
                    </a:lnTo>
                    <a:lnTo>
                      <a:pt x="23" y="119"/>
                    </a:lnTo>
                    <a:lnTo>
                      <a:pt x="13" y="107"/>
                    </a:lnTo>
                    <a:lnTo>
                      <a:pt x="7" y="96"/>
                    </a:lnTo>
                    <a:lnTo>
                      <a:pt x="4" y="84"/>
                    </a:lnTo>
                    <a:lnTo>
                      <a:pt x="0" y="73"/>
                    </a:lnTo>
                    <a:lnTo>
                      <a:pt x="0" y="73"/>
                    </a:lnTo>
                    <a:lnTo>
                      <a:pt x="0" y="63"/>
                    </a:lnTo>
                    <a:lnTo>
                      <a:pt x="0" y="54"/>
                    </a:lnTo>
                    <a:lnTo>
                      <a:pt x="4" y="46"/>
                    </a:lnTo>
                    <a:lnTo>
                      <a:pt x="9" y="38"/>
                    </a:lnTo>
                    <a:lnTo>
                      <a:pt x="9" y="38"/>
                    </a:lnTo>
                    <a:lnTo>
                      <a:pt x="15" y="29"/>
                    </a:lnTo>
                    <a:lnTo>
                      <a:pt x="23" y="23"/>
                    </a:lnTo>
                    <a:lnTo>
                      <a:pt x="33" y="16"/>
                    </a:lnTo>
                    <a:lnTo>
                      <a:pt x="44" y="12"/>
                    </a:lnTo>
                    <a:lnTo>
                      <a:pt x="44" y="12"/>
                    </a:lnTo>
                    <a:lnTo>
                      <a:pt x="56" y="8"/>
                    </a:lnTo>
                    <a:lnTo>
                      <a:pt x="70" y="5"/>
                    </a:lnTo>
                    <a:lnTo>
                      <a:pt x="85" y="2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19" y="0"/>
                    </a:lnTo>
                    <a:lnTo>
                      <a:pt x="138" y="2"/>
                    </a:lnTo>
                    <a:lnTo>
                      <a:pt x="175" y="5"/>
                    </a:lnTo>
                    <a:lnTo>
                      <a:pt x="175" y="5"/>
                    </a:lnTo>
                    <a:lnTo>
                      <a:pt x="213" y="13"/>
                    </a:lnTo>
                    <a:lnTo>
                      <a:pt x="250" y="26"/>
                    </a:lnTo>
                    <a:lnTo>
                      <a:pt x="250" y="26"/>
                    </a:lnTo>
                    <a:lnTo>
                      <a:pt x="287" y="41"/>
                    </a:lnTo>
                    <a:lnTo>
                      <a:pt x="323" y="59"/>
                    </a:lnTo>
                    <a:lnTo>
                      <a:pt x="323" y="59"/>
                    </a:lnTo>
                    <a:lnTo>
                      <a:pt x="339" y="68"/>
                    </a:lnTo>
                    <a:lnTo>
                      <a:pt x="354" y="78"/>
                    </a:lnTo>
                    <a:lnTo>
                      <a:pt x="368" y="89"/>
                    </a:lnTo>
                    <a:lnTo>
                      <a:pt x="381" y="102"/>
                    </a:lnTo>
                    <a:lnTo>
                      <a:pt x="381" y="102"/>
                    </a:lnTo>
                    <a:lnTo>
                      <a:pt x="392" y="114"/>
                    </a:lnTo>
                    <a:lnTo>
                      <a:pt x="402" y="125"/>
                    </a:lnTo>
                    <a:lnTo>
                      <a:pt x="410" y="138"/>
                    </a:lnTo>
                    <a:lnTo>
                      <a:pt x="415" y="149"/>
                    </a:lnTo>
                    <a:lnTo>
                      <a:pt x="415" y="149"/>
                    </a:lnTo>
                    <a:lnTo>
                      <a:pt x="418" y="161"/>
                    </a:lnTo>
                    <a:lnTo>
                      <a:pt x="420" y="172"/>
                    </a:lnTo>
                    <a:lnTo>
                      <a:pt x="418" y="182"/>
                    </a:lnTo>
                    <a:lnTo>
                      <a:pt x="415" y="191"/>
                    </a:lnTo>
                    <a:lnTo>
                      <a:pt x="415" y="191"/>
                    </a:lnTo>
                    <a:lnTo>
                      <a:pt x="410" y="199"/>
                    </a:lnTo>
                    <a:lnTo>
                      <a:pt x="404" y="209"/>
                    </a:lnTo>
                    <a:lnTo>
                      <a:pt x="394" y="216"/>
                    </a:lnTo>
                    <a:lnTo>
                      <a:pt x="383" y="222"/>
                    </a:lnTo>
                    <a:lnTo>
                      <a:pt x="383" y="222"/>
                    </a:lnTo>
                    <a:lnTo>
                      <a:pt x="370" y="227"/>
                    </a:lnTo>
                    <a:lnTo>
                      <a:pt x="354" y="232"/>
                    </a:lnTo>
                    <a:lnTo>
                      <a:pt x="337" y="235"/>
                    </a:lnTo>
                    <a:lnTo>
                      <a:pt x="318" y="237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94" name="Freeform 202">
                <a:extLst>
                  <a:ext uri="{FF2B5EF4-FFF2-40B4-BE49-F238E27FC236}">
                    <a16:creationId xmlns:a16="http://schemas.microsoft.com/office/drawing/2014/main" xmlns="" id="{D904D86C-A21A-4233-A8D3-ABE102530B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96" y="2552"/>
                <a:ext cx="549" cy="310"/>
              </a:xfrm>
              <a:custGeom>
                <a:avLst/>
                <a:gdLst>
                  <a:gd name="T0" fmla="*/ 111 w 549"/>
                  <a:gd name="T1" fmla="*/ 1 h 310"/>
                  <a:gd name="T2" fmla="*/ 74 w 549"/>
                  <a:gd name="T3" fmla="*/ 9 h 310"/>
                  <a:gd name="T4" fmla="*/ 43 w 549"/>
                  <a:gd name="T5" fmla="*/ 21 h 310"/>
                  <a:gd name="T6" fmla="*/ 21 w 549"/>
                  <a:gd name="T7" fmla="*/ 35 h 310"/>
                  <a:gd name="T8" fmla="*/ 8 w 549"/>
                  <a:gd name="T9" fmla="*/ 51 h 310"/>
                  <a:gd name="T10" fmla="*/ 4 w 549"/>
                  <a:gd name="T11" fmla="*/ 58 h 310"/>
                  <a:gd name="T12" fmla="*/ 0 w 549"/>
                  <a:gd name="T13" fmla="*/ 72 h 310"/>
                  <a:gd name="T14" fmla="*/ 0 w 549"/>
                  <a:gd name="T15" fmla="*/ 84 h 310"/>
                  <a:gd name="T16" fmla="*/ 3 w 549"/>
                  <a:gd name="T17" fmla="*/ 106 h 310"/>
                  <a:gd name="T18" fmla="*/ 6 w 549"/>
                  <a:gd name="T19" fmla="*/ 119 h 310"/>
                  <a:gd name="T20" fmla="*/ 14 w 549"/>
                  <a:gd name="T21" fmla="*/ 136 h 310"/>
                  <a:gd name="T22" fmla="*/ 21 w 549"/>
                  <a:gd name="T23" fmla="*/ 144 h 310"/>
                  <a:gd name="T24" fmla="*/ 27 w 549"/>
                  <a:gd name="T25" fmla="*/ 153 h 310"/>
                  <a:gd name="T26" fmla="*/ 29 w 549"/>
                  <a:gd name="T27" fmla="*/ 155 h 310"/>
                  <a:gd name="T28" fmla="*/ 71 w 549"/>
                  <a:gd name="T29" fmla="*/ 195 h 310"/>
                  <a:gd name="T30" fmla="*/ 126 w 549"/>
                  <a:gd name="T31" fmla="*/ 234 h 310"/>
                  <a:gd name="T32" fmla="*/ 192 w 549"/>
                  <a:gd name="T33" fmla="*/ 267 h 310"/>
                  <a:gd name="T34" fmla="*/ 267 w 549"/>
                  <a:gd name="T35" fmla="*/ 291 h 310"/>
                  <a:gd name="T36" fmla="*/ 302 w 549"/>
                  <a:gd name="T37" fmla="*/ 299 h 310"/>
                  <a:gd name="T38" fmla="*/ 320 w 549"/>
                  <a:gd name="T39" fmla="*/ 302 h 310"/>
                  <a:gd name="T40" fmla="*/ 357 w 549"/>
                  <a:gd name="T41" fmla="*/ 307 h 310"/>
                  <a:gd name="T42" fmla="*/ 377 w 549"/>
                  <a:gd name="T43" fmla="*/ 309 h 310"/>
                  <a:gd name="T44" fmla="*/ 416 w 549"/>
                  <a:gd name="T45" fmla="*/ 309 h 310"/>
                  <a:gd name="T46" fmla="*/ 472 w 549"/>
                  <a:gd name="T47" fmla="*/ 301 h 310"/>
                  <a:gd name="T48" fmla="*/ 513 w 549"/>
                  <a:gd name="T49" fmla="*/ 285 h 310"/>
                  <a:gd name="T50" fmla="*/ 534 w 549"/>
                  <a:gd name="T51" fmla="*/ 267 h 310"/>
                  <a:gd name="T52" fmla="*/ 542 w 549"/>
                  <a:gd name="T53" fmla="*/ 254 h 310"/>
                  <a:gd name="T54" fmla="*/ 549 w 549"/>
                  <a:gd name="T55" fmla="*/ 229 h 310"/>
                  <a:gd name="T56" fmla="*/ 549 w 549"/>
                  <a:gd name="T57" fmla="*/ 221 h 310"/>
                  <a:gd name="T58" fmla="*/ 547 w 549"/>
                  <a:gd name="T59" fmla="*/ 204 h 310"/>
                  <a:gd name="T60" fmla="*/ 544 w 549"/>
                  <a:gd name="T61" fmla="*/ 195 h 310"/>
                  <a:gd name="T62" fmla="*/ 526 w 549"/>
                  <a:gd name="T63" fmla="*/ 163 h 310"/>
                  <a:gd name="T64" fmla="*/ 513 w 549"/>
                  <a:gd name="T65" fmla="*/ 145 h 310"/>
                  <a:gd name="T66" fmla="*/ 497 w 549"/>
                  <a:gd name="T67" fmla="*/ 129 h 310"/>
                  <a:gd name="T68" fmla="*/ 495 w 549"/>
                  <a:gd name="T69" fmla="*/ 129 h 310"/>
                  <a:gd name="T70" fmla="*/ 476 w 549"/>
                  <a:gd name="T71" fmla="*/ 111 h 310"/>
                  <a:gd name="T72" fmla="*/ 464 w 549"/>
                  <a:gd name="T73" fmla="*/ 103 h 310"/>
                  <a:gd name="T74" fmla="*/ 424 w 549"/>
                  <a:gd name="T75" fmla="*/ 77 h 310"/>
                  <a:gd name="T76" fmla="*/ 362 w 549"/>
                  <a:gd name="T77" fmla="*/ 46 h 310"/>
                  <a:gd name="T78" fmla="*/ 298 w 549"/>
                  <a:gd name="T79" fmla="*/ 22 h 310"/>
                  <a:gd name="T80" fmla="*/ 231 w 549"/>
                  <a:gd name="T81" fmla="*/ 8 h 310"/>
                  <a:gd name="T82" fmla="*/ 184 w 549"/>
                  <a:gd name="T83" fmla="*/ 1 h 310"/>
                  <a:gd name="T84" fmla="*/ 170 w 549"/>
                  <a:gd name="T85" fmla="*/ 0 h 310"/>
                  <a:gd name="T86" fmla="*/ 144 w 549"/>
                  <a:gd name="T87" fmla="*/ 0 h 310"/>
                  <a:gd name="T88" fmla="*/ 140 w 549"/>
                  <a:gd name="T89" fmla="*/ 0 h 310"/>
                  <a:gd name="T90" fmla="*/ 136 w 549"/>
                  <a:gd name="T91" fmla="*/ 0 h 3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549" h="310">
                    <a:moveTo>
                      <a:pt x="132" y="0"/>
                    </a:moveTo>
                    <a:lnTo>
                      <a:pt x="132" y="0"/>
                    </a:lnTo>
                    <a:lnTo>
                      <a:pt x="111" y="1"/>
                    </a:lnTo>
                    <a:lnTo>
                      <a:pt x="92" y="4"/>
                    </a:lnTo>
                    <a:lnTo>
                      <a:pt x="92" y="4"/>
                    </a:lnTo>
                    <a:lnTo>
                      <a:pt x="74" y="9"/>
                    </a:lnTo>
                    <a:lnTo>
                      <a:pt x="58" y="14"/>
                    </a:lnTo>
                    <a:lnTo>
                      <a:pt x="58" y="14"/>
                    </a:lnTo>
                    <a:lnTo>
                      <a:pt x="43" y="21"/>
                    </a:lnTo>
                    <a:lnTo>
                      <a:pt x="32" y="27"/>
                    </a:lnTo>
                    <a:lnTo>
                      <a:pt x="32" y="27"/>
                    </a:lnTo>
                    <a:lnTo>
                      <a:pt x="21" y="35"/>
                    </a:lnTo>
                    <a:lnTo>
                      <a:pt x="12" y="45"/>
                    </a:lnTo>
                    <a:lnTo>
                      <a:pt x="12" y="45"/>
                    </a:lnTo>
                    <a:lnTo>
                      <a:pt x="8" y="51"/>
                    </a:lnTo>
                    <a:lnTo>
                      <a:pt x="8" y="51"/>
                    </a:lnTo>
                    <a:lnTo>
                      <a:pt x="4" y="58"/>
                    </a:lnTo>
                    <a:lnTo>
                      <a:pt x="4" y="58"/>
                    </a:lnTo>
                    <a:lnTo>
                      <a:pt x="3" y="64"/>
                    </a:lnTo>
                    <a:lnTo>
                      <a:pt x="3" y="64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84"/>
                    </a:lnTo>
                    <a:lnTo>
                      <a:pt x="0" y="84"/>
                    </a:lnTo>
                    <a:lnTo>
                      <a:pt x="0" y="95"/>
                    </a:lnTo>
                    <a:lnTo>
                      <a:pt x="0" y="95"/>
                    </a:lnTo>
                    <a:lnTo>
                      <a:pt x="3" y="106"/>
                    </a:lnTo>
                    <a:lnTo>
                      <a:pt x="3" y="106"/>
                    </a:lnTo>
                    <a:lnTo>
                      <a:pt x="6" y="119"/>
                    </a:lnTo>
                    <a:lnTo>
                      <a:pt x="6" y="119"/>
                    </a:lnTo>
                    <a:lnTo>
                      <a:pt x="11" y="127"/>
                    </a:lnTo>
                    <a:lnTo>
                      <a:pt x="11" y="127"/>
                    </a:lnTo>
                    <a:lnTo>
                      <a:pt x="14" y="136"/>
                    </a:lnTo>
                    <a:lnTo>
                      <a:pt x="14" y="136"/>
                    </a:lnTo>
                    <a:lnTo>
                      <a:pt x="21" y="144"/>
                    </a:lnTo>
                    <a:lnTo>
                      <a:pt x="21" y="144"/>
                    </a:lnTo>
                    <a:lnTo>
                      <a:pt x="27" y="152"/>
                    </a:lnTo>
                    <a:lnTo>
                      <a:pt x="27" y="152"/>
                    </a:lnTo>
                    <a:lnTo>
                      <a:pt x="27" y="153"/>
                    </a:lnTo>
                    <a:lnTo>
                      <a:pt x="29" y="153"/>
                    </a:lnTo>
                    <a:lnTo>
                      <a:pt x="29" y="155"/>
                    </a:lnTo>
                    <a:lnTo>
                      <a:pt x="29" y="155"/>
                    </a:lnTo>
                    <a:lnTo>
                      <a:pt x="48" y="176"/>
                    </a:lnTo>
                    <a:lnTo>
                      <a:pt x="71" y="195"/>
                    </a:lnTo>
                    <a:lnTo>
                      <a:pt x="71" y="195"/>
                    </a:lnTo>
                    <a:lnTo>
                      <a:pt x="97" y="215"/>
                    </a:lnTo>
                    <a:lnTo>
                      <a:pt x="126" y="234"/>
                    </a:lnTo>
                    <a:lnTo>
                      <a:pt x="126" y="234"/>
                    </a:lnTo>
                    <a:lnTo>
                      <a:pt x="158" y="251"/>
                    </a:lnTo>
                    <a:lnTo>
                      <a:pt x="192" y="267"/>
                    </a:lnTo>
                    <a:lnTo>
                      <a:pt x="192" y="267"/>
                    </a:lnTo>
                    <a:lnTo>
                      <a:pt x="230" y="280"/>
                    </a:lnTo>
                    <a:lnTo>
                      <a:pt x="267" y="291"/>
                    </a:lnTo>
                    <a:lnTo>
                      <a:pt x="267" y="291"/>
                    </a:lnTo>
                    <a:lnTo>
                      <a:pt x="285" y="296"/>
                    </a:lnTo>
                    <a:lnTo>
                      <a:pt x="285" y="296"/>
                    </a:lnTo>
                    <a:lnTo>
                      <a:pt x="302" y="299"/>
                    </a:lnTo>
                    <a:lnTo>
                      <a:pt x="302" y="299"/>
                    </a:lnTo>
                    <a:lnTo>
                      <a:pt x="320" y="302"/>
                    </a:lnTo>
                    <a:lnTo>
                      <a:pt x="320" y="302"/>
                    </a:lnTo>
                    <a:lnTo>
                      <a:pt x="336" y="306"/>
                    </a:lnTo>
                    <a:lnTo>
                      <a:pt x="336" y="306"/>
                    </a:lnTo>
                    <a:lnTo>
                      <a:pt x="357" y="307"/>
                    </a:lnTo>
                    <a:lnTo>
                      <a:pt x="357" y="307"/>
                    </a:lnTo>
                    <a:lnTo>
                      <a:pt x="377" y="309"/>
                    </a:lnTo>
                    <a:lnTo>
                      <a:pt x="377" y="309"/>
                    </a:lnTo>
                    <a:lnTo>
                      <a:pt x="396" y="310"/>
                    </a:lnTo>
                    <a:lnTo>
                      <a:pt x="396" y="310"/>
                    </a:lnTo>
                    <a:lnTo>
                      <a:pt x="416" y="309"/>
                    </a:lnTo>
                    <a:lnTo>
                      <a:pt x="416" y="309"/>
                    </a:lnTo>
                    <a:lnTo>
                      <a:pt x="445" y="307"/>
                    </a:lnTo>
                    <a:lnTo>
                      <a:pt x="472" y="301"/>
                    </a:lnTo>
                    <a:lnTo>
                      <a:pt x="472" y="301"/>
                    </a:lnTo>
                    <a:lnTo>
                      <a:pt x="494" y="294"/>
                    </a:lnTo>
                    <a:lnTo>
                      <a:pt x="513" y="285"/>
                    </a:lnTo>
                    <a:lnTo>
                      <a:pt x="513" y="285"/>
                    </a:lnTo>
                    <a:lnTo>
                      <a:pt x="528" y="273"/>
                    </a:lnTo>
                    <a:lnTo>
                      <a:pt x="534" y="267"/>
                    </a:lnTo>
                    <a:lnTo>
                      <a:pt x="539" y="260"/>
                    </a:lnTo>
                    <a:lnTo>
                      <a:pt x="539" y="260"/>
                    </a:lnTo>
                    <a:lnTo>
                      <a:pt x="542" y="254"/>
                    </a:lnTo>
                    <a:lnTo>
                      <a:pt x="545" y="246"/>
                    </a:lnTo>
                    <a:lnTo>
                      <a:pt x="549" y="238"/>
                    </a:lnTo>
                    <a:lnTo>
                      <a:pt x="549" y="229"/>
                    </a:lnTo>
                    <a:lnTo>
                      <a:pt x="549" y="229"/>
                    </a:lnTo>
                    <a:lnTo>
                      <a:pt x="549" y="221"/>
                    </a:lnTo>
                    <a:lnTo>
                      <a:pt x="549" y="221"/>
                    </a:lnTo>
                    <a:lnTo>
                      <a:pt x="549" y="213"/>
                    </a:lnTo>
                    <a:lnTo>
                      <a:pt x="549" y="213"/>
                    </a:lnTo>
                    <a:lnTo>
                      <a:pt x="547" y="204"/>
                    </a:lnTo>
                    <a:lnTo>
                      <a:pt x="547" y="204"/>
                    </a:lnTo>
                    <a:lnTo>
                      <a:pt x="544" y="195"/>
                    </a:lnTo>
                    <a:lnTo>
                      <a:pt x="544" y="195"/>
                    </a:lnTo>
                    <a:lnTo>
                      <a:pt x="536" y="179"/>
                    </a:lnTo>
                    <a:lnTo>
                      <a:pt x="536" y="179"/>
                    </a:lnTo>
                    <a:lnTo>
                      <a:pt x="526" y="163"/>
                    </a:lnTo>
                    <a:lnTo>
                      <a:pt x="526" y="163"/>
                    </a:lnTo>
                    <a:lnTo>
                      <a:pt x="513" y="145"/>
                    </a:lnTo>
                    <a:lnTo>
                      <a:pt x="513" y="145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7" y="129"/>
                    </a:lnTo>
                    <a:lnTo>
                      <a:pt x="495" y="129"/>
                    </a:lnTo>
                    <a:lnTo>
                      <a:pt x="495" y="129"/>
                    </a:lnTo>
                    <a:lnTo>
                      <a:pt x="485" y="119"/>
                    </a:lnTo>
                    <a:lnTo>
                      <a:pt x="485" y="119"/>
                    </a:lnTo>
                    <a:lnTo>
                      <a:pt x="476" y="111"/>
                    </a:lnTo>
                    <a:lnTo>
                      <a:pt x="476" y="111"/>
                    </a:lnTo>
                    <a:lnTo>
                      <a:pt x="464" y="103"/>
                    </a:lnTo>
                    <a:lnTo>
                      <a:pt x="464" y="103"/>
                    </a:lnTo>
                    <a:lnTo>
                      <a:pt x="453" y="95"/>
                    </a:lnTo>
                    <a:lnTo>
                      <a:pt x="453" y="95"/>
                    </a:lnTo>
                    <a:lnTo>
                      <a:pt x="424" y="77"/>
                    </a:lnTo>
                    <a:lnTo>
                      <a:pt x="393" y="61"/>
                    </a:lnTo>
                    <a:lnTo>
                      <a:pt x="393" y="61"/>
                    </a:lnTo>
                    <a:lnTo>
                      <a:pt x="362" y="46"/>
                    </a:lnTo>
                    <a:lnTo>
                      <a:pt x="330" y="34"/>
                    </a:lnTo>
                    <a:lnTo>
                      <a:pt x="330" y="34"/>
                    </a:lnTo>
                    <a:lnTo>
                      <a:pt x="298" y="22"/>
                    </a:lnTo>
                    <a:lnTo>
                      <a:pt x="264" y="14"/>
                    </a:lnTo>
                    <a:lnTo>
                      <a:pt x="264" y="14"/>
                    </a:lnTo>
                    <a:lnTo>
                      <a:pt x="231" y="8"/>
                    </a:lnTo>
                    <a:lnTo>
                      <a:pt x="199" y="3"/>
                    </a:lnTo>
                    <a:lnTo>
                      <a:pt x="199" y="3"/>
                    </a:lnTo>
                    <a:lnTo>
                      <a:pt x="184" y="1"/>
                    </a:lnTo>
                    <a:lnTo>
                      <a:pt x="184" y="1"/>
                    </a:lnTo>
                    <a:lnTo>
                      <a:pt x="170" y="0"/>
                    </a:lnTo>
                    <a:lnTo>
                      <a:pt x="170" y="0"/>
                    </a:lnTo>
                    <a:lnTo>
                      <a:pt x="157" y="0"/>
                    </a:lnTo>
                    <a:lnTo>
                      <a:pt x="157" y="0"/>
                    </a:lnTo>
                    <a:lnTo>
                      <a:pt x="144" y="0"/>
                    </a:lnTo>
                    <a:lnTo>
                      <a:pt x="144" y="0"/>
                    </a:lnTo>
                    <a:lnTo>
                      <a:pt x="140" y="0"/>
                    </a:lnTo>
                    <a:lnTo>
                      <a:pt x="140" y="0"/>
                    </a:lnTo>
                    <a:lnTo>
                      <a:pt x="137" y="0"/>
                    </a:lnTo>
                    <a:lnTo>
                      <a:pt x="137" y="0"/>
                    </a:lnTo>
                    <a:lnTo>
                      <a:pt x="136" y="0"/>
                    </a:lnTo>
                    <a:lnTo>
                      <a:pt x="136" y="0"/>
                    </a:lnTo>
                    <a:lnTo>
                      <a:pt x="13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pic>
            <p:nvPicPr>
              <p:cNvPr id="295" name="Picture 203">
                <a:extLst>
                  <a:ext uri="{FF2B5EF4-FFF2-40B4-BE49-F238E27FC236}">
                    <a16:creationId xmlns:a16="http://schemas.microsoft.com/office/drawing/2014/main" xmlns="" id="{0549FCD8-CBF0-4F38-830E-86B9EC900E6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0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281" y="2532"/>
                <a:ext cx="593" cy="2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6" name="Picture 204">
                <a:extLst>
                  <a:ext uri="{FF2B5EF4-FFF2-40B4-BE49-F238E27FC236}">
                    <a16:creationId xmlns:a16="http://schemas.microsoft.com/office/drawing/2014/main" xmlns="" id="{CF97B955-9F0A-4A6F-8428-48268F8D311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1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18" y="2535"/>
                <a:ext cx="97" cy="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5" name="Picture 206">
              <a:extLst>
                <a:ext uri="{FF2B5EF4-FFF2-40B4-BE49-F238E27FC236}">
                  <a16:creationId xmlns:a16="http://schemas.microsoft.com/office/drawing/2014/main" xmlns="" id="{19F44A05-F6CE-4F6E-89B9-80417C0B43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99275" y="4090988"/>
              <a:ext cx="693738" cy="393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207">
              <a:extLst>
                <a:ext uri="{FF2B5EF4-FFF2-40B4-BE49-F238E27FC236}">
                  <a16:creationId xmlns:a16="http://schemas.microsoft.com/office/drawing/2014/main" xmlns="" id="{D01E93BA-105C-454C-830C-5FD457E841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05613" y="4035425"/>
              <a:ext cx="895350" cy="4857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208">
              <a:extLst>
                <a:ext uri="{FF2B5EF4-FFF2-40B4-BE49-F238E27FC236}">
                  <a16:creationId xmlns:a16="http://schemas.microsoft.com/office/drawing/2014/main" xmlns="" id="{4439A901-30B7-4C7E-B7A3-77DFF4534C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7225" y="4140200"/>
              <a:ext cx="493713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Freeform 212">
              <a:extLst>
                <a:ext uri="{FF2B5EF4-FFF2-40B4-BE49-F238E27FC236}">
                  <a16:creationId xmlns:a16="http://schemas.microsoft.com/office/drawing/2014/main" xmlns="" id="{511B6A32-1A6B-4E19-A7FB-C649A33248F4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6638" y="3571875"/>
              <a:ext cx="188913" cy="231775"/>
            </a:xfrm>
            <a:custGeom>
              <a:avLst/>
              <a:gdLst>
                <a:gd name="T0" fmla="*/ 60 w 119"/>
                <a:gd name="T1" fmla="*/ 21 h 146"/>
                <a:gd name="T2" fmla="*/ 119 w 119"/>
                <a:gd name="T3" fmla="*/ 41 h 146"/>
                <a:gd name="T4" fmla="*/ 69 w 119"/>
                <a:gd name="T5" fmla="*/ 93 h 146"/>
                <a:gd name="T6" fmla="*/ 17 w 119"/>
                <a:gd name="T7" fmla="*/ 146 h 146"/>
                <a:gd name="T8" fmla="*/ 9 w 119"/>
                <a:gd name="T9" fmla="*/ 73 h 146"/>
                <a:gd name="T10" fmla="*/ 0 w 119"/>
                <a:gd name="T11" fmla="*/ 0 h 146"/>
                <a:gd name="T12" fmla="*/ 60 w 119"/>
                <a:gd name="T13" fmla="*/ 2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9" h="146">
                  <a:moveTo>
                    <a:pt x="60" y="21"/>
                  </a:moveTo>
                  <a:lnTo>
                    <a:pt x="119" y="41"/>
                  </a:lnTo>
                  <a:lnTo>
                    <a:pt x="69" y="93"/>
                  </a:lnTo>
                  <a:lnTo>
                    <a:pt x="17" y="146"/>
                  </a:lnTo>
                  <a:lnTo>
                    <a:pt x="9" y="73"/>
                  </a:lnTo>
                  <a:lnTo>
                    <a:pt x="0" y="0"/>
                  </a:lnTo>
                  <a:lnTo>
                    <a:pt x="60" y="2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9" name="Freeform 213">
              <a:extLst>
                <a:ext uri="{FF2B5EF4-FFF2-40B4-BE49-F238E27FC236}">
                  <a16:creationId xmlns:a16="http://schemas.microsoft.com/office/drawing/2014/main" xmlns="" id="{FA41E4BD-2DC6-4C74-93B1-C5CBE8C99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7456488" y="3597275"/>
              <a:ext cx="44450" cy="41275"/>
            </a:xfrm>
            <a:custGeom>
              <a:avLst/>
              <a:gdLst>
                <a:gd name="T0" fmla="*/ 20 w 28"/>
                <a:gd name="T1" fmla="*/ 26 h 26"/>
                <a:gd name="T2" fmla="*/ 0 w 28"/>
                <a:gd name="T3" fmla="*/ 20 h 26"/>
                <a:gd name="T4" fmla="*/ 3 w 28"/>
                <a:gd name="T5" fmla="*/ 0 h 26"/>
                <a:gd name="T6" fmla="*/ 28 w 28"/>
                <a:gd name="T7" fmla="*/ 9 h 26"/>
                <a:gd name="T8" fmla="*/ 20 w 28"/>
                <a:gd name="T9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6">
                  <a:moveTo>
                    <a:pt x="20" y="26"/>
                  </a:moveTo>
                  <a:lnTo>
                    <a:pt x="0" y="20"/>
                  </a:lnTo>
                  <a:lnTo>
                    <a:pt x="3" y="0"/>
                  </a:lnTo>
                  <a:lnTo>
                    <a:pt x="28" y="9"/>
                  </a:lnTo>
                  <a:lnTo>
                    <a:pt x="20" y="26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209">
              <a:extLst>
                <a:ext uri="{FF2B5EF4-FFF2-40B4-BE49-F238E27FC236}">
                  <a16:creationId xmlns:a16="http://schemas.microsoft.com/office/drawing/2014/main" xmlns="" id="{E652631F-FD34-4EC3-B293-D6A50D5C35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140575" y="3541713"/>
              <a:ext cx="550863" cy="509588"/>
            </a:xfrm>
            <a:custGeom>
              <a:avLst/>
              <a:gdLst>
                <a:gd name="T0" fmla="*/ 324 w 347"/>
                <a:gd name="T1" fmla="*/ 76 h 321"/>
                <a:gd name="T2" fmla="*/ 105 w 347"/>
                <a:gd name="T3" fmla="*/ 3 h 321"/>
                <a:gd name="T4" fmla="*/ 105 w 347"/>
                <a:gd name="T5" fmla="*/ 3 h 321"/>
                <a:gd name="T6" fmla="*/ 99 w 347"/>
                <a:gd name="T7" fmla="*/ 1 h 321"/>
                <a:gd name="T8" fmla="*/ 94 w 347"/>
                <a:gd name="T9" fmla="*/ 0 h 321"/>
                <a:gd name="T10" fmla="*/ 83 w 347"/>
                <a:gd name="T11" fmla="*/ 1 h 321"/>
                <a:gd name="T12" fmla="*/ 78 w 347"/>
                <a:gd name="T13" fmla="*/ 5 h 321"/>
                <a:gd name="T14" fmla="*/ 73 w 347"/>
                <a:gd name="T15" fmla="*/ 6 h 321"/>
                <a:gd name="T16" fmla="*/ 70 w 347"/>
                <a:gd name="T17" fmla="*/ 11 h 321"/>
                <a:gd name="T18" fmla="*/ 68 w 347"/>
                <a:gd name="T19" fmla="*/ 14 h 321"/>
                <a:gd name="T20" fmla="*/ 2 w 347"/>
                <a:gd name="T21" fmla="*/ 212 h 321"/>
                <a:gd name="T22" fmla="*/ 2 w 347"/>
                <a:gd name="T23" fmla="*/ 212 h 321"/>
                <a:gd name="T24" fmla="*/ 0 w 347"/>
                <a:gd name="T25" fmla="*/ 217 h 321"/>
                <a:gd name="T26" fmla="*/ 2 w 347"/>
                <a:gd name="T27" fmla="*/ 222 h 321"/>
                <a:gd name="T28" fmla="*/ 2 w 347"/>
                <a:gd name="T29" fmla="*/ 227 h 321"/>
                <a:gd name="T30" fmla="*/ 5 w 347"/>
                <a:gd name="T31" fmla="*/ 231 h 321"/>
                <a:gd name="T32" fmla="*/ 13 w 347"/>
                <a:gd name="T33" fmla="*/ 240 h 321"/>
                <a:gd name="T34" fmla="*/ 18 w 347"/>
                <a:gd name="T35" fmla="*/ 243 h 321"/>
                <a:gd name="T36" fmla="*/ 24 w 347"/>
                <a:gd name="T37" fmla="*/ 244 h 321"/>
                <a:gd name="T38" fmla="*/ 49 w 347"/>
                <a:gd name="T39" fmla="*/ 252 h 321"/>
                <a:gd name="T40" fmla="*/ 91 w 347"/>
                <a:gd name="T41" fmla="*/ 129 h 321"/>
                <a:gd name="T42" fmla="*/ 91 w 347"/>
                <a:gd name="T43" fmla="*/ 129 h 321"/>
                <a:gd name="T44" fmla="*/ 92 w 347"/>
                <a:gd name="T45" fmla="*/ 125 h 321"/>
                <a:gd name="T46" fmla="*/ 97 w 347"/>
                <a:gd name="T47" fmla="*/ 120 h 321"/>
                <a:gd name="T48" fmla="*/ 102 w 347"/>
                <a:gd name="T49" fmla="*/ 115 h 321"/>
                <a:gd name="T50" fmla="*/ 107 w 347"/>
                <a:gd name="T51" fmla="*/ 112 h 321"/>
                <a:gd name="T52" fmla="*/ 113 w 347"/>
                <a:gd name="T53" fmla="*/ 110 h 321"/>
                <a:gd name="T54" fmla="*/ 120 w 347"/>
                <a:gd name="T55" fmla="*/ 110 h 321"/>
                <a:gd name="T56" fmla="*/ 128 w 347"/>
                <a:gd name="T57" fmla="*/ 110 h 321"/>
                <a:gd name="T58" fmla="*/ 134 w 347"/>
                <a:gd name="T59" fmla="*/ 112 h 321"/>
                <a:gd name="T60" fmla="*/ 233 w 347"/>
                <a:gd name="T61" fmla="*/ 146 h 321"/>
                <a:gd name="T62" fmla="*/ 233 w 347"/>
                <a:gd name="T63" fmla="*/ 146 h 321"/>
                <a:gd name="T64" fmla="*/ 241 w 347"/>
                <a:gd name="T65" fmla="*/ 149 h 321"/>
                <a:gd name="T66" fmla="*/ 246 w 347"/>
                <a:gd name="T67" fmla="*/ 152 h 321"/>
                <a:gd name="T68" fmla="*/ 251 w 347"/>
                <a:gd name="T69" fmla="*/ 157 h 321"/>
                <a:gd name="T70" fmla="*/ 256 w 347"/>
                <a:gd name="T71" fmla="*/ 162 h 321"/>
                <a:gd name="T72" fmla="*/ 259 w 347"/>
                <a:gd name="T73" fmla="*/ 168 h 321"/>
                <a:gd name="T74" fmla="*/ 261 w 347"/>
                <a:gd name="T75" fmla="*/ 175 h 321"/>
                <a:gd name="T76" fmla="*/ 261 w 347"/>
                <a:gd name="T77" fmla="*/ 181 h 321"/>
                <a:gd name="T78" fmla="*/ 259 w 347"/>
                <a:gd name="T79" fmla="*/ 186 h 321"/>
                <a:gd name="T80" fmla="*/ 217 w 347"/>
                <a:gd name="T81" fmla="*/ 311 h 321"/>
                <a:gd name="T82" fmla="*/ 241 w 347"/>
                <a:gd name="T83" fmla="*/ 319 h 321"/>
                <a:gd name="T84" fmla="*/ 241 w 347"/>
                <a:gd name="T85" fmla="*/ 319 h 321"/>
                <a:gd name="T86" fmla="*/ 248 w 347"/>
                <a:gd name="T87" fmla="*/ 321 h 321"/>
                <a:gd name="T88" fmla="*/ 254 w 347"/>
                <a:gd name="T89" fmla="*/ 321 h 321"/>
                <a:gd name="T90" fmla="*/ 266 w 347"/>
                <a:gd name="T91" fmla="*/ 319 h 321"/>
                <a:gd name="T92" fmla="*/ 270 w 347"/>
                <a:gd name="T93" fmla="*/ 317 h 321"/>
                <a:gd name="T94" fmla="*/ 274 w 347"/>
                <a:gd name="T95" fmla="*/ 314 h 321"/>
                <a:gd name="T96" fmla="*/ 277 w 347"/>
                <a:gd name="T97" fmla="*/ 311 h 321"/>
                <a:gd name="T98" fmla="*/ 279 w 347"/>
                <a:gd name="T99" fmla="*/ 306 h 321"/>
                <a:gd name="T100" fmla="*/ 347 w 347"/>
                <a:gd name="T101" fmla="*/ 108 h 321"/>
                <a:gd name="T102" fmla="*/ 347 w 347"/>
                <a:gd name="T103" fmla="*/ 108 h 321"/>
                <a:gd name="T104" fmla="*/ 347 w 347"/>
                <a:gd name="T105" fmla="*/ 103 h 321"/>
                <a:gd name="T106" fmla="*/ 347 w 347"/>
                <a:gd name="T107" fmla="*/ 99 h 321"/>
                <a:gd name="T108" fmla="*/ 345 w 347"/>
                <a:gd name="T109" fmla="*/ 95 h 321"/>
                <a:gd name="T110" fmla="*/ 343 w 347"/>
                <a:gd name="T111" fmla="*/ 91 h 321"/>
                <a:gd name="T112" fmla="*/ 335 w 347"/>
                <a:gd name="T113" fmla="*/ 82 h 321"/>
                <a:gd name="T114" fmla="*/ 324 w 347"/>
                <a:gd name="T115" fmla="*/ 76 h 321"/>
                <a:gd name="T116" fmla="*/ 324 w 347"/>
                <a:gd name="T117" fmla="*/ 76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47" h="321">
                  <a:moveTo>
                    <a:pt x="324" y="76"/>
                  </a:moveTo>
                  <a:lnTo>
                    <a:pt x="105" y="3"/>
                  </a:lnTo>
                  <a:lnTo>
                    <a:pt x="105" y="3"/>
                  </a:lnTo>
                  <a:lnTo>
                    <a:pt x="99" y="1"/>
                  </a:lnTo>
                  <a:lnTo>
                    <a:pt x="94" y="0"/>
                  </a:lnTo>
                  <a:lnTo>
                    <a:pt x="83" y="1"/>
                  </a:lnTo>
                  <a:lnTo>
                    <a:pt x="78" y="5"/>
                  </a:lnTo>
                  <a:lnTo>
                    <a:pt x="73" y="6"/>
                  </a:lnTo>
                  <a:lnTo>
                    <a:pt x="70" y="11"/>
                  </a:lnTo>
                  <a:lnTo>
                    <a:pt x="68" y="14"/>
                  </a:lnTo>
                  <a:lnTo>
                    <a:pt x="2" y="212"/>
                  </a:lnTo>
                  <a:lnTo>
                    <a:pt x="2" y="212"/>
                  </a:lnTo>
                  <a:lnTo>
                    <a:pt x="0" y="217"/>
                  </a:lnTo>
                  <a:lnTo>
                    <a:pt x="2" y="222"/>
                  </a:lnTo>
                  <a:lnTo>
                    <a:pt x="2" y="227"/>
                  </a:lnTo>
                  <a:lnTo>
                    <a:pt x="5" y="231"/>
                  </a:lnTo>
                  <a:lnTo>
                    <a:pt x="13" y="240"/>
                  </a:lnTo>
                  <a:lnTo>
                    <a:pt x="18" y="243"/>
                  </a:lnTo>
                  <a:lnTo>
                    <a:pt x="24" y="244"/>
                  </a:lnTo>
                  <a:lnTo>
                    <a:pt x="49" y="252"/>
                  </a:lnTo>
                  <a:lnTo>
                    <a:pt x="91" y="129"/>
                  </a:lnTo>
                  <a:lnTo>
                    <a:pt x="91" y="129"/>
                  </a:lnTo>
                  <a:lnTo>
                    <a:pt x="92" y="125"/>
                  </a:lnTo>
                  <a:lnTo>
                    <a:pt x="97" y="120"/>
                  </a:lnTo>
                  <a:lnTo>
                    <a:pt x="102" y="115"/>
                  </a:lnTo>
                  <a:lnTo>
                    <a:pt x="107" y="112"/>
                  </a:lnTo>
                  <a:lnTo>
                    <a:pt x="113" y="110"/>
                  </a:lnTo>
                  <a:lnTo>
                    <a:pt x="120" y="110"/>
                  </a:lnTo>
                  <a:lnTo>
                    <a:pt x="128" y="110"/>
                  </a:lnTo>
                  <a:lnTo>
                    <a:pt x="134" y="112"/>
                  </a:lnTo>
                  <a:lnTo>
                    <a:pt x="233" y="146"/>
                  </a:lnTo>
                  <a:lnTo>
                    <a:pt x="233" y="146"/>
                  </a:lnTo>
                  <a:lnTo>
                    <a:pt x="241" y="149"/>
                  </a:lnTo>
                  <a:lnTo>
                    <a:pt x="246" y="152"/>
                  </a:lnTo>
                  <a:lnTo>
                    <a:pt x="251" y="157"/>
                  </a:lnTo>
                  <a:lnTo>
                    <a:pt x="256" y="162"/>
                  </a:lnTo>
                  <a:lnTo>
                    <a:pt x="259" y="168"/>
                  </a:lnTo>
                  <a:lnTo>
                    <a:pt x="261" y="175"/>
                  </a:lnTo>
                  <a:lnTo>
                    <a:pt x="261" y="181"/>
                  </a:lnTo>
                  <a:lnTo>
                    <a:pt x="259" y="186"/>
                  </a:lnTo>
                  <a:lnTo>
                    <a:pt x="217" y="311"/>
                  </a:lnTo>
                  <a:lnTo>
                    <a:pt x="241" y="319"/>
                  </a:lnTo>
                  <a:lnTo>
                    <a:pt x="241" y="319"/>
                  </a:lnTo>
                  <a:lnTo>
                    <a:pt x="248" y="321"/>
                  </a:lnTo>
                  <a:lnTo>
                    <a:pt x="254" y="321"/>
                  </a:lnTo>
                  <a:lnTo>
                    <a:pt x="266" y="319"/>
                  </a:lnTo>
                  <a:lnTo>
                    <a:pt x="270" y="317"/>
                  </a:lnTo>
                  <a:lnTo>
                    <a:pt x="274" y="314"/>
                  </a:lnTo>
                  <a:lnTo>
                    <a:pt x="277" y="311"/>
                  </a:lnTo>
                  <a:lnTo>
                    <a:pt x="279" y="306"/>
                  </a:lnTo>
                  <a:lnTo>
                    <a:pt x="347" y="108"/>
                  </a:lnTo>
                  <a:lnTo>
                    <a:pt x="347" y="108"/>
                  </a:lnTo>
                  <a:lnTo>
                    <a:pt x="347" y="103"/>
                  </a:lnTo>
                  <a:lnTo>
                    <a:pt x="347" y="99"/>
                  </a:lnTo>
                  <a:lnTo>
                    <a:pt x="345" y="95"/>
                  </a:lnTo>
                  <a:lnTo>
                    <a:pt x="343" y="91"/>
                  </a:lnTo>
                  <a:lnTo>
                    <a:pt x="335" y="82"/>
                  </a:lnTo>
                  <a:lnTo>
                    <a:pt x="324" y="76"/>
                  </a:lnTo>
                  <a:lnTo>
                    <a:pt x="324" y="7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210">
              <a:extLst>
                <a:ext uri="{FF2B5EF4-FFF2-40B4-BE49-F238E27FC236}">
                  <a16:creationId xmlns:a16="http://schemas.microsoft.com/office/drawing/2014/main" xmlns="" id="{4D16F329-5953-45F7-8C50-48A6BF970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05688" y="3402013"/>
              <a:ext cx="225425" cy="182563"/>
            </a:xfrm>
            <a:custGeom>
              <a:avLst/>
              <a:gdLst>
                <a:gd name="T0" fmla="*/ 141 w 142"/>
                <a:gd name="T1" fmla="*/ 81 h 115"/>
                <a:gd name="T2" fmla="*/ 141 w 142"/>
                <a:gd name="T3" fmla="*/ 81 h 115"/>
                <a:gd name="T4" fmla="*/ 136 w 142"/>
                <a:gd name="T5" fmla="*/ 93 h 115"/>
                <a:gd name="T6" fmla="*/ 128 w 142"/>
                <a:gd name="T7" fmla="*/ 101 h 115"/>
                <a:gd name="T8" fmla="*/ 118 w 142"/>
                <a:gd name="T9" fmla="*/ 107 h 115"/>
                <a:gd name="T10" fmla="*/ 108 w 142"/>
                <a:gd name="T11" fmla="*/ 112 h 115"/>
                <a:gd name="T12" fmla="*/ 95 w 142"/>
                <a:gd name="T13" fmla="*/ 115 h 115"/>
                <a:gd name="T14" fmla="*/ 82 w 142"/>
                <a:gd name="T15" fmla="*/ 115 h 115"/>
                <a:gd name="T16" fmla="*/ 68 w 142"/>
                <a:gd name="T17" fmla="*/ 114 h 115"/>
                <a:gd name="T18" fmla="*/ 53 w 142"/>
                <a:gd name="T19" fmla="*/ 111 h 115"/>
                <a:gd name="T20" fmla="*/ 53 w 142"/>
                <a:gd name="T21" fmla="*/ 111 h 115"/>
                <a:gd name="T22" fmla="*/ 40 w 142"/>
                <a:gd name="T23" fmla="*/ 104 h 115"/>
                <a:gd name="T24" fmla="*/ 27 w 142"/>
                <a:gd name="T25" fmla="*/ 98 h 115"/>
                <a:gd name="T26" fmla="*/ 18 w 142"/>
                <a:gd name="T27" fmla="*/ 88 h 115"/>
                <a:gd name="T28" fmla="*/ 10 w 142"/>
                <a:gd name="T29" fmla="*/ 78 h 115"/>
                <a:gd name="T30" fmla="*/ 3 w 142"/>
                <a:gd name="T31" fmla="*/ 68 h 115"/>
                <a:gd name="T32" fmla="*/ 0 w 142"/>
                <a:gd name="T33" fmla="*/ 57 h 115"/>
                <a:gd name="T34" fmla="*/ 0 w 142"/>
                <a:gd name="T35" fmla="*/ 46 h 115"/>
                <a:gd name="T36" fmla="*/ 1 w 142"/>
                <a:gd name="T37" fmla="*/ 34 h 115"/>
                <a:gd name="T38" fmla="*/ 1 w 142"/>
                <a:gd name="T39" fmla="*/ 34 h 115"/>
                <a:gd name="T40" fmla="*/ 6 w 142"/>
                <a:gd name="T41" fmla="*/ 25 h 115"/>
                <a:gd name="T42" fmla="*/ 14 w 142"/>
                <a:gd name="T43" fmla="*/ 17 h 115"/>
                <a:gd name="T44" fmla="*/ 24 w 142"/>
                <a:gd name="T45" fmla="*/ 10 h 115"/>
                <a:gd name="T46" fmla="*/ 34 w 142"/>
                <a:gd name="T47" fmla="*/ 5 h 115"/>
                <a:gd name="T48" fmla="*/ 47 w 142"/>
                <a:gd name="T49" fmla="*/ 2 h 115"/>
                <a:gd name="T50" fmla="*/ 60 w 142"/>
                <a:gd name="T51" fmla="*/ 0 h 115"/>
                <a:gd name="T52" fmla="*/ 74 w 142"/>
                <a:gd name="T53" fmla="*/ 2 h 115"/>
                <a:gd name="T54" fmla="*/ 89 w 142"/>
                <a:gd name="T55" fmla="*/ 7 h 115"/>
                <a:gd name="T56" fmla="*/ 89 w 142"/>
                <a:gd name="T57" fmla="*/ 7 h 115"/>
                <a:gd name="T58" fmla="*/ 102 w 142"/>
                <a:gd name="T59" fmla="*/ 12 h 115"/>
                <a:gd name="T60" fmla="*/ 115 w 142"/>
                <a:gd name="T61" fmla="*/ 20 h 115"/>
                <a:gd name="T62" fmla="*/ 125 w 142"/>
                <a:gd name="T63" fmla="*/ 28 h 115"/>
                <a:gd name="T64" fmla="*/ 133 w 142"/>
                <a:gd name="T65" fmla="*/ 38 h 115"/>
                <a:gd name="T66" fmla="*/ 139 w 142"/>
                <a:gd name="T67" fmla="*/ 49 h 115"/>
                <a:gd name="T68" fmla="*/ 142 w 142"/>
                <a:gd name="T69" fmla="*/ 60 h 115"/>
                <a:gd name="T70" fmla="*/ 142 w 142"/>
                <a:gd name="T71" fmla="*/ 72 h 115"/>
                <a:gd name="T72" fmla="*/ 141 w 142"/>
                <a:gd name="T73" fmla="*/ 81 h 115"/>
                <a:gd name="T74" fmla="*/ 141 w 142"/>
                <a:gd name="T75" fmla="*/ 81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2" h="115">
                  <a:moveTo>
                    <a:pt x="141" y="81"/>
                  </a:moveTo>
                  <a:lnTo>
                    <a:pt x="141" y="81"/>
                  </a:lnTo>
                  <a:lnTo>
                    <a:pt x="136" y="93"/>
                  </a:lnTo>
                  <a:lnTo>
                    <a:pt x="128" y="101"/>
                  </a:lnTo>
                  <a:lnTo>
                    <a:pt x="118" y="107"/>
                  </a:lnTo>
                  <a:lnTo>
                    <a:pt x="108" y="112"/>
                  </a:lnTo>
                  <a:lnTo>
                    <a:pt x="95" y="115"/>
                  </a:lnTo>
                  <a:lnTo>
                    <a:pt x="82" y="115"/>
                  </a:lnTo>
                  <a:lnTo>
                    <a:pt x="68" y="114"/>
                  </a:lnTo>
                  <a:lnTo>
                    <a:pt x="53" y="111"/>
                  </a:lnTo>
                  <a:lnTo>
                    <a:pt x="53" y="111"/>
                  </a:lnTo>
                  <a:lnTo>
                    <a:pt x="40" y="104"/>
                  </a:lnTo>
                  <a:lnTo>
                    <a:pt x="27" y="98"/>
                  </a:lnTo>
                  <a:lnTo>
                    <a:pt x="18" y="88"/>
                  </a:lnTo>
                  <a:lnTo>
                    <a:pt x="10" y="78"/>
                  </a:lnTo>
                  <a:lnTo>
                    <a:pt x="3" y="68"/>
                  </a:lnTo>
                  <a:lnTo>
                    <a:pt x="0" y="57"/>
                  </a:lnTo>
                  <a:lnTo>
                    <a:pt x="0" y="46"/>
                  </a:lnTo>
                  <a:lnTo>
                    <a:pt x="1" y="34"/>
                  </a:lnTo>
                  <a:lnTo>
                    <a:pt x="1" y="34"/>
                  </a:lnTo>
                  <a:lnTo>
                    <a:pt x="6" y="25"/>
                  </a:lnTo>
                  <a:lnTo>
                    <a:pt x="14" y="17"/>
                  </a:lnTo>
                  <a:lnTo>
                    <a:pt x="24" y="10"/>
                  </a:lnTo>
                  <a:lnTo>
                    <a:pt x="34" y="5"/>
                  </a:lnTo>
                  <a:lnTo>
                    <a:pt x="47" y="2"/>
                  </a:lnTo>
                  <a:lnTo>
                    <a:pt x="60" y="0"/>
                  </a:lnTo>
                  <a:lnTo>
                    <a:pt x="74" y="2"/>
                  </a:lnTo>
                  <a:lnTo>
                    <a:pt x="89" y="7"/>
                  </a:lnTo>
                  <a:lnTo>
                    <a:pt x="89" y="7"/>
                  </a:lnTo>
                  <a:lnTo>
                    <a:pt x="102" y="12"/>
                  </a:lnTo>
                  <a:lnTo>
                    <a:pt x="115" y="20"/>
                  </a:lnTo>
                  <a:lnTo>
                    <a:pt x="125" y="28"/>
                  </a:lnTo>
                  <a:lnTo>
                    <a:pt x="133" y="38"/>
                  </a:lnTo>
                  <a:lnTo>
                    <a:pt x="139" y="49"/>
                  </a:lnTo>
                  <a:lnTo>
                    <a:pt x="142" y="60"/>
                  </a:lnTo>
                  <a:lnTo>
                    <a:pt x="142" y="72"/>
                  </a:lnTo>
                  <a:lnTo>
                    <a:pt x="141" y="81"/>
                  </a:lnTo>
                  <a:lnTo>
                    <a:pt x="141" y="8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211">
              <a:extLst>
                <a:ext uri="{FF2B5EF4-FFF2-40B4-BE49-F238E27FC236}">
                  <a16:creationId xmlns:a16="http://schemas.microsoft.com/office/drawing/2014/main" xmlns="" id="{42AE9443-B9FB-48A6-B9AD-1758D4999EC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27875" y="3695700"/>
              <a:ext cx="428625" cy="639763"/>
            </a:xfrm>
            <a:custGeom>
              <a:avLst/>
              <a:gdLst>
                <a:gd name="T0" fmla="*/ 246 w 270"/>
                <a:gd name="T1" fmla="*/ 36 h 403"/>
                <a:gd name="T2" fmla="*/ 147 w 270"/>
                <a:gd name="T3" fmla="*/ 2 h 403"/>
                <a:gd name="T4" fmla="*/ 147 w 270"/>
                <a:gd name="T5" fmla="*/ 2 h 403"/>
                <a:gd name="T6" fmla="*/ 141 w 270"/>
                <a:gd name="T7" fmla="*/ 0 h 403"/>
                <a:gd name="T8" fmla="*/ 134 w 270"/>
                <a:gd name="T9" fmla="*/ 0 h 403"/>
                <a:gd name="T10" fmla="*/ 128 w 270"/>
                <a:gd name="T11" fmla="*/ 0 h 403"/>
                <a:gd name="T12" fmla="*/ 121 w 270"/>
                <a:gd name="T13" fmla="*/ 2 h 403"/>
                <a:gd name="T14" fmla="*/ 117 w 270"/>
                <a:gd name="T15" fmla="*/ 5 h 403"/>
                <a:gd name="T16" fmla="*/ 112 w 270"/>
                <a:gd name="T17" fmla="*/ 10 h 403"/>
                <a:gd name="T18" fmla="*/ 108 w 270"/>
                <a:gd name="T19" fmla="*/ 13 h 403"/>
                <a:gd name="T20" fmla="*/ 105 w 270"/>
                <a:gd name="T21" fmla="*/ 19 h 403"/>
                <a:gd name="T22" fmla="*/ 2 w 270"/>
                <a:gd name="T23" fmla="*/ 329 h 403"/>
                <a:gd name="T24" fmla="*/ 2 w 270"/>
                <a:gd name="T25" fmla="*/ 329 h 403"/>
                <a:gd name="T26" fmla="*/ 0 w 270"/>
                <a:gd name="T27" fmla="*/ 335 h 403"/>
                <a:gd name="T28" fmla="*/ 0 w 270"/>
                <a:gd name="T29" fmla="*/ 340 h 403"/>
                <a:gd name="T30" fmla="*/ 2 w 270"/>
                <a:gd name="T31" fmla="*/ 347 h 403"/>
                <a:gd name="T32" fmla="*/ 3 w 270"/>
                <a:gd name="T33" fmla="*/ 351 h 403"/>
                <a:gd name="T34" fmla="*/ 8 w 270"/>
                <a:gd name="T35" fmla="*/ 356 h 403"/>
                <a:gd name="T36" fmla="*/ 11 w 270"/>
                <a:gd name="T37" fmla="*/ 361 h 403"/>
                <a:gd name="T38" fmla="*/ 18 w 270"/>
                <a:gd name="T39" fmla="*/ 364 h 403"/>
                <a:gd name="T40" fmla="*/ 24 w 270"/>
                <a:gd name="T41" fmla="*/ 368 h 403"/>
                <a:gd name="T42" fmla="*/ 71 w 270"/>
                <a:gd name="T43" fmla="*/ 384 h 403"/>
                <a:gd name="T44" fmla="*/ 147 w 270"/>
                <a:gd name="T45" fmla="*/ 162 h 403"/>
                <a:gd name="T46" fmla="*/ 151 w 270"/>
                <a:gd name="T47" fmla="*/ 164 h 403"/>
                <a:gd name="T48" fmla="*/ 74 w 270"/>
                <a:gd name="T49" fmla="*/ 385 h 403"/>
                <a:gd name="T50" fmla="*/ 123 w 270"/>
                <a:gd name="T51" fmla="*/ 402 h 403"/>
                <a:gd name="T52" fmla="*/ 123 w 270"/>
                <a:gd name="T53" fmla="*/ 402 h 403"/>
                <a:gd name="T54" fmla="*/ 129 w 270"/>
                <a:gd name="T55" fmla="*/ 403 h 403"/>
                <a:gd name="T56" fmla="*/ 136 w 270"/>
                <a:gd name="T57" fmla="*/ 403 h 403"/>
                <a:gd name="T58" fmla="*/ 142 w 270"/>
                <a:gd name="T59" fmla="*/ 403 h 403"/>
                <a:gd name="T60" fmla="*/ 149 w 270"/>
                <a:gd name="T61" fmla="*/ 402 h 403"/>
                <a:gd name="T62" fmla="*/ 154 w 270"/>
                <a:gd name="T63" fmla="*/ 398 h 403"/>
                <a:gd name="T64" fmla="*/ 159 w 270"/>
                <a:gd name="T65" fmla="*/ 394 h 403"/>
                <a:gd name="T66" fmla="*/ 162 w 270"/>
                <a:gd name="T67" fmla="*/ 390 h 403"/>
                <a:gd name="T68" fmla="*/ 165 w 270"/>
                <a:gd name="T69" fmla="*/ 384 h 403"/>
                <a:gd name="T70" fmla="*/ 269 w 270"/>
                <a:gd name="T71" fmla="*/ 75 h 403"/>
                <a:gd name="T72" fmla="*/ 269 w 270"/>
                <a:gd name="T73" fmla="*/ 75 h 403"/>
                <a:gd name="T74" fmla="*/ 270 w 270"/>
                <a:gd name="T75" fmla="*/ 68 h 403"/>
                <a:gd name="T76" fmla="*/ 270 w 270"/>
                <a:gd name="T77" fmla="*/ 63 h 403"/>
                <a:gd name="T78" fmla="*/ 269 w 270"/>
                <a:gd name="T79" fmla="*/ 57 h 403"/>
                <a:gd name="T80" fmla="*/ 267 w 270"/>
                <a:gd name="T81" fmla="*/ 52 h 403"/>
                <a:gd name="T82" fmla="*/ 262 w 270"/>
                <a:gd name="T83" fmla="*/ 45 h 403"/>
                <a:gd name="T84" fmla="*/ 257 w 270"/>
                <a:gd name="T85" fmla="*/ 42 h 403"/>
                <a:gd name="T86" fmla="*/ 253 w 270"/>
                <a:gd name="T87" fmla="*/ 37 h 403"/>
                <a:gd name="T88" fmla="*/ 246 w 270"/>
                <a:gd name="T89" fmla="*/ 36 h 403"/>
                <a:gd name="T90" fmla="*/ 246 w 270"/>
                <a:gd name="T91" fmla="*/ 36 h 4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70" h="403">
                  <a:moveTo>
                    <a:pt x="246" y="36"/>
                  </a:moveTo>
                  <a:lnTo>
                    <a:pt x="147" y="2"/>
                  </a:lnTo>
                  <a:lnTo>
                    <a:pt x="147" y="2"/>
                  </a:lnTo>
                  <a:lnTo>
                    <a:pt x="141" y="0"/>
                  </a:lnTo>
                  <a:lnTo>
                    <a:pt x="134" y="0"/>
                  </a:lnTo>
                  <a:lnTo>
                    <a:pt x="128" y="0"/>
                  </a:lnTo>
                  <a:lnTo>
                    <a:pt x="121" y="2"/>
                  </a:lnTo>
                  <a:lnTo>
                    <a:pt x="117" y="5"/>
                  </a:lnTo>
                  <a:lnTo>
                    <a:pt x="112" y="10"/>
                  </a:lnTo>
                  <a:lnTo>
                    <a:pt x="108" y="13"/>
                  </a:lnTo>
                  <a:lnTo>
                    <a:pt x="105" y="19"/>
                  </a:lnTo>
                  <a:lnTo>
                    <a:pt x="2" y="329"/>
                  </a:lnTo>
                  <a:lnTo>
                    <a:pt x="2" y="329"/>
                  </a:lnTo>
                  <a:lnTo>
                    <a:pt x="0" y="335"/>
                  </a:lnTo>
                  <a:lnTo>
                    <a:pt x="0" y="340"/>
                  </a:lnTo>
                  <a:lnTo>
                    <a:pt x="2" y="347"/>
                  </a:lnTo>
                  <a:lnTo>
                    <a:pt x="3" y="351"/>
                  </a:lnTo>
                  <a:lnTo>
                    <a:pt x="8" y="356"/>
                  </a:lnTo>
                  <a:lnTo>
                    <a:pt x="11" y="361"/>
                  </a:lnTo>
                  <a:lnTo>
                    <a:pt x="18" y="364"/>
                  </a:lnTo>
                  <a:lnTo>
                    <a:pt x="24" y="368"/>
                  </a:lnTo>
                  <a:lnTo>
                    <a:pt x="71" y="384"/>
                  </a:lnTo>
                  <a:lnTo>
                    <a:pt x="147" y="162"/>
                  </a:lnTo>
                  <a:lnTo>
                    <a:pt x="151" y="164"/>
                  </a:lnTo>
                  <a:lnTo>
                    <a:pt x="74" y="385"/>
                  </a:lnTo>
                  <a:lnTo>
                    <a:pt x="123" y="402"/>
                  </a:lnTo>
                  <a:lnTo>
                    <a:pt x="123" y="402"/>
                  </a:lnTo>
                  <a:lnTo>
                    <a:pt x="129" y="403"/>
                  </a:lnTo>
                  <a:lnTo>
                    <a:pt x="136" y="403"/>
                  </a:lnTo>
                  <a:lnTo>
                    <a:pt x="142" y="403"/>
                  </a:lnTo>
                  <a:lnTo>
                    <a:pt x="149" y="402"/>
                  </a:lnTo>
                  <a:lnTo>
                    <a:pt x="154" y="398"/>
                  </a:lnTo>
                  <a:lnTo>
                    <a:pt x="159" y="394"/>
                  </a:lnTo>
                  <a:lnTo>
                    <a:pt x="162" y="390"/>
                  </a:lnTo>
                  <a:lnTo>
                    <a:pt x="165" y="384"/>
                  </a:lnTo>
                  <a:lnTo>
                    <a:pt x="269" y="75"/>
                  </a:lnTo>
                  <a:lnTo>
                    <a:pt x="269" y="75"/>
                  </a:lnTo>
                  <a:lnTo>
                    <a:pt x="270" y="68"/>
                  </a:lnTo>
                  <a:lnTo>
                    <a:pt x="270" y="63"/>
                  </a:lnTo>
                  <a:lnTo>
                    <a:pt x="269" y="57"/>
                  </a:lnTo>
                  <a:lnTo>
                    <a:pt x="267" y="52"/>
                  </a:lnTo>
                  <a:lnTo>
                    <a:pt x="262" y="45"/>
                  </a:lnTo>
                  <a:lnTo>
                    <a:pt x="257" y="42"/>
                  </a:lnTo>
                  <a:lnTo>
                    <a:pt x="253" y="37"/>
                  </a:lnTo>
                  <a:lnTo>
                    <a:pt x="246" y="36"/>
                  </a:lnTo>
                  <a:lnTo>
                    <a:pt x="246" y="3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214">
              <a:extLst>
                <a:ext uri="{FF2B5EF4-FFF2-40B4-BE49-F238E27FC236}">
                  <a16:creationId xmlns:a16="http://schemas.microsoft.com/office/drawing/2014/main" xmlns="" id="{A3535D11-6668-46BD-8749-D149A6BAA993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9813" y="3657600"/>
              <a:ext cx="87313" cy="161925"/>
            </a:xfrm>
            <a:custGeom>
              <a:avLst/>
              <a:gdLst>
                <a:gd name="T0" fmla="*/ 29 w 55"/>
                <a:gd name="T1" fmla="*/ 97 h 102"/>
                <a:gd name="T2" fmla="*/ 11 w 55"/>
                <a:gd name="T3" fmla="*/ 102 h 102"/>
                <a:gd name="T4" fmla="*/ 0 w 55"/>
                <a:gd name="T5" fmla="*/ 87 h 102"/>
                <a:gd name="T6" fmla="*/ 36 w 55"/>
                <a:gd name="T7" fmla="*/ 0 h 102"/>
                <a:gd name="T8" fmla="*/ 55 w 55"/>
                <a:gd name="T9" fmla="*/ 6 h 102"/>
                <a:gd name="T10" fmla="*/ 29 w 55"/>
                <a:gd name="T11" fmla="*/ 97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5" h="102">
                  <a:moveTo>
                    <a:pt x="29" y="97"/>
                  </a:moveTo>
                  <a:lnTo>
                    <a:pt x="11" y="102"/>
                  </a:lnTo>
                  <a:lnTo>
                    <a:pt x="0" y="87"/>
                  </a:lnTo>
                  <a:lnTo>
                    <a:pt x="36" y="0"/>
                  </a:lnTo>
                  <a:lnTo>
                    <a:pt x="55" y="6"/>
                  </a:lnTo>
                  <a:lnTo>
                    <a:pt x="29" y="9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215">
              <a:extLst>
                <a:ext uri="{FF2B5EF4-FFF2-40B4-BE49-F238E27FC236}">
                  <a16:creationId xmlns:a16="http://schemas.microsoft.com/office/drawing/2014/main" xmlns="" id="{7D0B9351-9E7E-4345-A1AD-222F1BD250F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9075" y="4044950"/>
              <a:ext cx="904875" cy="431800"/>
            </a:xfrm>
            <a:custGeom>
              <a:avLst/>
              <a:gdLst>
                <a:gd name="T0" fmla="*/ 387 w 570"/>
                <a:gd name="T1" fmla="*/ 211 h 272"/>
                <a:gd name="T2" fmla="*/ 324 w 570"/>
                <a:gd name="T3" fmla="*/ 229 h 272"/>
                <a:gd name="T4" fmla="*/ 258 w 570"/>
                <a:gd name="T5" fmla="*/ 237 h 272"/>
                <a:gd name="T6" fmla="*/ 175 w 570"/>
                <a:gd name="T7" fmla="*/ 233 h 272"/>
                <a:gd name="T8" fmla="*/ 123 w 570"/>
                <a:gd name="T9" fmla="*/ 219 h 272"/>
                <a:gd name="T10" fmla="*/ 84 w 570"/>
                <a:gd name="T11" fmla="*/ 198 h 272"/>
                <a:gd name="T12" fmla="*/ 63 w 570"/>
                <a:gd name="T13" fmla="*/ 172 h 272"/>
                <a:gd name="T14" fmla="*/ 60 w 570"/>
                <a:gd name="T15" fmla="*/ 144 h 272"/>
                <a:gd name="T16" fmla="*/ 81 w 570"/>
                <a:gd name="T17" fmla="*/ 107 h 272"/>
                <a:gd name="T18" fmla="*/ 115 w 570"/>
                <a:gd name="T19" fmla="*/ 81 h 272"/>
                <a:gd name="T20" fmla="*/ 162 w 570"/>
                <a:gd name="T21" fmla="*/ 57 h 272"/>
                <a:gd name="T22" fmla="*/ 275 w 570"/>
                <a:gd name="T23" fmla="*/ 33 h 272"/>
                <a:gd name="T24" fmla="*/ 353 w 570"/>
                <a:gd name="T25" fmla="*/ 31 h 272"/>
                <a:gd name="T26" fmla="*/ 426 w 570"/>
                <a:gd name="T27" fmla="*/ 46 h 272"/>
                <a:gd name="T28" fmla="*/ 466 w 570"/>
                <a:gd name="T29" fmla="*/ 67 h 272"/>
                <a:gd name="T30" fmla="*/ 489 w 570"/>
                <a:gd name="T31" fmla="*/ 93 h 272"/>
                <a:gd name="T32" fmla="*/ 494 w 570"/>
                <a:gd name="T33" fmla="*/ 123 h 272"/>
                <a:gd name="T34" fmla="*/ 478 w 570"/>
                <a:gd name="T35" fmla="*/ 154 h 272"/>
                <a:gd name="T36" fmla="*/ 424 w 570"/>
                <a:gd name="T37" fmla="*/ 195 h 272"/>
                <a:gd name="T38" fmla="*/ 57 w 570"/>
                <a:gd name="T39" fmla="*/ 78 h 272"/>
                <a:gd name="T40" fmla="*/ 29 w 570"/>
                <a:gd name="T41" fmla="*/ 101 h 272"/>
                <a:gd name="T42" fmla="*/ 5 w 570"/>
                <a:gd name="T43" fmla="*/ 136 h 272"/>
                <a:gd name="T44" fmla="*/ 0 w 570"/>
                <a:gd name="T45" fmla="*/ 156 h 272"/>
                <a:gd name="T46" fmla="*/ 0 w 570"/>
                <a:gd name="T47" fmla="*/ 170 h 272"/>
                <a:gd name="T48" fmla="*/ 5 w 570"/>
                <a:gd name="T49" fmla="*/ 188 h 272"/>
                <a:gd name="T50" fmla="*/ 18 w 570"/>
                <a:gd name="T51" fmla="*/ 208 h 272"/>
                <a:gd name="T52" fmla="*/ 34 w 570"/>
                <a:gd name="T53" fmla="*/ 222 h 272"/>
                <a:gd name="T54" fmla="*/ 50 w 570"/>
                <a:gd name="T55" fmla="*/ 233 h 272"/>
                <a:gd name="T56" fmla="*/ 62 w 570"/>
                <a:gd name="T57" fmla="*/ 240 h 272"/>
                <a:gd name="T58" fmla="*/ 117 w 570"/>
                <a:gd name="T59" fmla="*/ 259 h 272"/>
                <a:gd name="T60" fmla="*/ 183 w 570"/>
                <a:gd name="T61" fmla="*/ 271 h 272"/>
                <a:gd name="T62" fmla="*/ 296 w 570"/>
                <a:gd name="T63" fmla="*/ 269 h 272"/>
                <a:gd name="T64" fmla="*/ 353 w 570"/>
                <a:gd name="T65" fmla="*/ 261 h 272"/>
                <a:gd name="T66" fmla="*/ 389 w 570"/>
                <a:gd name="T67" fmla="*/ 251 h 272"/>
                <a:gd name="T68" fmla="*/ 424 w 570"/>
                <a:gd name="T69" fmla="*/ 240 h 272"/>
                <a:gd name="T70" fmla="*/ 462 w 570"/>
                <a:gd name="T71" fmla="*/ 225 h 272"/>
                <a:gd name="T72" fmla="*/ 525 w 570"/>
                <a:gd name="T73" fmla="*/ 187 h 272"/>
                <a:gd name="T74" fmla="*/ 556 w 570"/>
                <a:gd name="T75" fmla="*/ 154 h 272"/>
                <a:gd name="T76" fmla="*/ 568 w 570"/>
                <a:gd name="T77" fmla="*/ 122 h 272"/>
                <a:gd name="T78" fmla="*/ 565 w 570"/>
                <a:gd name="T79" fmla="*/ 89 h 272"/>
                <a:gd name="T80" fmla="*/ 557 w 570"/>
                <a:gd name="T81" fmla="*/ 75 h 272"/>
                <a:gd name="T82" fmla="*/ 546 w 570"/>
                <a:gd name="T83" fmla="*/ 60 h 272"/>
                <a:gd name="T84" fmla="*/ 517 w 570"/>
                <a:gd name="T85" fmla="*/ 38 h 272"/>
                <a:gd name="T86" fmla="*/ 475 w 570"/>
                <a:gd name="T87" fmla="*/ 20 h 272"/>
                <a:gd name="T88" fmla="*/ 475 w 570"/>
                <a:gd name="T89" fmla="*/ 20 h 272"/>
                <a:gd name="T90" fmla="*/ 449 w 570"/>
                <a:gd name="T91" fmla="*/ 13 h 272"/>
                <a:gd name="T92" fmla="*/ 421 w 570"/>
                <a:gd name="T93" fmla="*/ 7 h 272"/>
                <a:gd name="T94" fmla="*/ 353 w 570"/>
                <a:gd name="T95" fmla="*/ 0 h 272"/>
                <a:gd name="T96" fmla="*/ 249 w 570"/>
                <a:gd name="T97" fmla="*/ 7 h 272"/>
                <a:gd name="T98" fmla="*/ 151 w 570"/>
                <a:gd name="T99" fmla="*/ 31 h 272"/>
                <a:gd name="T100" fmla="*/ 125 w 570"/>
                <a:gd name="T101" fmla="*/ 41 h 272"/>
                <a:gd name="T102" fmla="*/ 100 w 570"/>
                <a:gd name="T103" fmla="*/ 52 h 272"/>
                <a:gd name="T104" fmla="*/ 96 w 570"/>
                <a:gd name="T105" fmla="*/ 54 h 272"/>
                <a:gd name="T106" fmla="*/ 91 w 570"/>
                <a:gd name="T107" fmla="*/ 57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0" h="272">
                  <a:moveTo>
                    <a:pt x="424" y="195"/>
                  </a:moveTo>
                  <a:lnTo>
                    <a:pt x="424" y="195"/>
                  </a:lnTo>
                  <a:lnTo>
                    <a:pt x="407" y="204"/>
                  </a:lnTo>
                  <a:lnTo>
                    <a:pt x="387" y="211"/>
                  </a:lnTo>
                  <a:lnTo>
                    <a:pt x="366" y="219"/>
                  </a:lnTo>
                  <a:lnTo>
                    <a:pt x="345" y="224"/>
                  </a:lnTo>
                  <a:lnTo>
                    <a:pt x="345" y="224"/>
                  </a:lnTo>
                  <a:lnTo>
                    <a:pt x="324" y="229"/>
                  </a:lnTo>
                  <a:lnTo>
                    <a:pt x="301" y="232"/>
                  </a:lnTo>
                  <a:lnTo>
                    <a:pt x="280" y="235"/>
                  </a:lnTo>
                  <a:lnTo>
                    <a:pt x="258" y="237"/>
                  </a:lnTo>
                  <a:lnTo>
                    <a:pt x="258" y="237"/>
                  </a:lnTo>
                  <a:lnTo>
                    <a:pt x="236" y="237"/>
                  </a:lnTo>
                  <a:lnTo>
                    <a:pt x="215" y="237"/>
                  </a:lnTo>
                  <a:lnTo>
                    <a:pt x="194" y="235"/>
                  </a:lnTo>
                  <a:lnTo>
                    <a:pt x="175" y="233"/>
                  </a:lnTo>
                  <a:lnTo>
                    <a:pt x="175" y="233"/>
                  </a:lnTo>
                  <a:lnTo>
                    <a:pt x="157" y="229"/>
                  </a:lnTo>
                  <a:lnTo>
                    <a:pt x="139" y="225"/>
                  </a:lnTo>
                  <a:lnTo>
                    <a:pt x="123" y="219"/>
                  </a:lnTo>
                  <a:lnTo>
                    <a:pt x="108" y="212"/>
                  </a:lnTo>
                  <a:lnTo>
                    <a:pt x="108" y="212"/>
                  </a:lnTo>
                  <a:lnTo>
                    <a:pt x="96" y="206"/>
                  </a:lnTo>
                  <a:lnTo>
                    <a:pt x="84" y="198"/>
                  </a:lnTo>
                  <a:lnTo>
                    <a:pt x="74" y="190"/>
                  </a:lnTo>
                  <a:lnTo>
                    <a:pt x="68" y="182"/>
                  </a:lnTo>
                  <a:lnTo>
                    <a:pt x="68" y="182"/>
                  </a:lnTo>
                  <a:lnTo>
                    <a:pt x="63" y="172"/>
                  </a:lnTo>
                  <a:lnTo>
                    <a:pt x="62" y="164"/>
                  </a:lnTo>
                  <a:lnTo>
                    <a:pt x="60" y="154"/>
                  </a:lnTo>
                  <a:lnTo>
                    <a:pt x="60" y="144"/>
                  </a:lnTo>
                  <a:lnTo>
                    <a:pt x="60" y="144"/>
                  </a:lnTo>
                  <a:lnTo>
                    <a:pt x="63" y="135"/>
                  </a:lnTo>
                  <a:lnTo>
                    <a:pt x="68" y="125"/>
                  </a:lnTo>
                  <a:lnTo>
                    <a:pt x="74" y="117"/>
                  </a:lnTo>
                  <a:lnTo>
                    <a:pt x="81" y="107"/>
                  </a:lnTo>
                  <a:lnTo>
                    <a:pt x="81" y="107"/>
                  </a:lnTo>
                  <a:lnTo>
                    <a:pt x="91" y="97"/>
                  </a:lnTo>
                  <a:lnTo>
                    <a:pt x="102" y="89"/>
                  </a:lnTo>
                  <a:lnTo>
                    <a:pt x="115" y="81"/>
                  </a:lnTo>
                  <a:lnTo>
                    <a:pt x="130" y="72"/>
                  </a:lnTo>
                  <a:lnTo>
                    <a:pt x="130" y="72"/>
                  </a:lnTo>
                  <a:lnTo>
                    <a:pt x="146" y="65"/>
                  </a:lnTo>
                  <a:lnTo>
                    <a:pt x="162" y="57"/>
                  </a:lnTo>
                  <a:lnTo>
                    <a:pt x="198" y="46"/>
                  </a:lnTo>
                  <a:lnTo>
                    <a:pt x="198" y="46"/>
                  </a:lnTo>
                  <a:lnTo>
                    <a:pt x="236" y="38"/>
                  </a:lnTo>
                  <a:lnTo>
                    <a:pt x="275" y="33"/>
                  </a:lnTo>
                  <a:lnTo>
                    <a:pt x="275" y="33"/>
                  </a:lnTo>
                  <a:lnTo>
                    <a:pt x="314" y="29"/>
                  </a:lnTo>
                  <a:lnTo>
                    <a:pt x="353" y="31"/>
                  </a:lnTo>
                  <a:lnTo>
                    <a:pt x="353" y="31"/>
                  </a:lnTo>
                  <a:lnTo>
                    <a:pt x="373" y="34"/>
                  </a:lnTo>
                  <a:lnTo>
                    <a:pt x="392" y="36"/>
                  </a:lnTo>
                  <a:lnTo>
                    <a:pt x="410" y="41"/>
                  </a:lnTo>
                  <a:lnTo>
                    <a:pt x="426" y="46"/>
                  </a:lnTo>
                  <a:lnTo>
                    <a:pt x="426" y="46"/>
                  </a:lnTo>
                  <a:lnTo>
                    <a:pt x="441" y="52"/>
                  </a:lnTo>
                  <a:lnTo>
                    <a:pt x="455" y="59"/>
                  </a:lnTo>
                  <a:lnTo>
                    <a:pt x="466" y="67"/>
                  </a:lnTo>
                  <a:lnTo>
                    <a:pt x="476" y="75"/>
                  </a:lnTo>
                  <a:lnTo>
                    <a:pt x="476" y="75"/>
                  </a:lnTo>
                  <a:lnTo>
                    <a:pt x="484" y="83"/>
                  </a:lnTo>
                  <a:lnTo>
                    <a:pt x="489" y="93"/>
                  </a:lnTo>
                  <a:lnTo>
                    <a:pt x="492" y="102"/>
                  </a:lnTo>
                  <a:lnTo>
                    <a:pt x="494" y="112"/>
                  </a:lnTo>
                  <a:lnTo>
                    <a:pt x="494" y="112"/>
                  </a:lnTo>
                  <a:lnTo>
                    <a:pt x="494" y="123"/>
                  </a:lnTo>
                  <a:lnTo>
                    <a:pt x="491" y="133"/>
                  </a:lnTo>
                  <a:lnTo>
                    <a:pt x="486" y="144"/>
                  </a:lnTo>
                  <a:lnTo>
                    <a:pt x="478" y="154"/>
                  </a:lnTo>
                  <a:lnTo>
                    <a:pt x="478" y="154"/>
                  </a:lnTo>
                  <a:lnTo>
                    <a:pt x="468" y="165"/>
                  </a:lnTo>
                  <a:lnTo>
                    <a:pt x="455" y="175"/>
                  </a:lnTo>
                  <a:lnTo>
                    <a:pt x="442" y="185"/>
                  </a:lnTo>
                  <a:lnTo>
                    <a:pt x="424" y="195"/>
                  </a:lnTo>
                  <a:close/>
                  <a:moveTo>
                    <a:pt x="91" y="57"/>
                  </a:moveTo>
                  <a:lnTo>
                    <a:pt x="91" y="57"/>
                  </a:lnTo>
                  <a:lnTo>
                    <a:pt x="73" y="67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42" y="89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19" y="112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5" y="136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40" y="229"/>
                  </a:lnTo>
                  <a:lnTo>
                    <a:pt x="40" y="229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8"/>
                  </a:lnTo>
                  <a:lnTo>
                    <a:pt x="60" y="238"/>
                  </a:lnTo>
                  <a:lnTo>
                    <a:pt x="60" y="240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87" y="251"/>
                  </a:lnTo>
                  <a:lnTo>
                    <a:pt x="117" y="259"/>
                  </a:lnTo>
                  <a:lnTo>
                    <a:pt x="117" y="259"/>
                  </a:lnTo>
                  <a:lnTo>
                    <a:pt x="149" y="266"/>
                  </a:lnTo>
                  <a:lnTo>
                    <a:pt x="183" y="271"/>
                  </a:lnTo>
                  <a:lnTo>
                    <a:pt x="183" y="271"/>
                  </a:lnTo>
                  <a:lnTo>
                    <a:pt x="220" y="272"/>
                  </a:lnTo>
                  <a:lnTo>
                    <a:pt x="258" y="272"/>
                  </a:lnTo>
                  <a:lnTo>
                    <a:pt x="258" y="272"/>
                  </a:lnTo>
                  <a:lnTo>
                    <a:pt x="296" y="269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53" y="261"/>
                  </a:lnTo>
                  <a:lnTo>
                    <a:pt x="353" y="261"/>
                  </a:lnTo>
                  <a:lnTo>
                    <a:pt x="371" y="256"/>
                  </a:lnTo>
                  <a:lnTo>
                    <a:pt x="371" y="256"/>
                  </a:lnTo>
                  <a:lnTo>
                    <a:pt x="389" y="251"/>
                  </a:lnTo>
                  <a:lnTo>
                    <a:pt x="389" y="251"/>
                  </a:lnTo>
                  <a:lnTo>
                    <a:pt x="405" y="246"/>
                  </a:lnTo>
                  <a:lnTo>
                    <a:pt x="405" y="246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44" y="233"/>
                  </a:lnTo>
                  <a:lnTo>
                    <a:pt x="444" y="233"/>
                  </a:lnTo>
                  <a:lnTo>
                    <a:pt x="462" y="225"/>
                  </a:lnTo>
                  <a:lnTo>
                    <a:pt x="462" y="225"/>
                  </a:lnTo>
                  <a:lnTo>
                    <a:pt x="478" y="217"/>
                  </a:lnTo>
                  <a:lnTo>
                    <a:pt x="478" y="217"/>
                  </a:lnTo>
                  <a:lnTo>
                    <a:pt x="504" y="203"/>
                  </a:lnTo>
                  <a:lnTo>
                    <a:pt x="525" y="187"/>
                  </a:lnTo>
                  <a:lnTo>
                    <a:pt x="525" y="187"/>
                  </a:lnTo>
                  <a:lnTo>
                    <a:pt x="543" y="170"/>
                  </a:lnTo>
                  <a:lnTo>
                    <a:pt x="556" y="154"/>
                  </a:lnTo>
                  <a:lnTo>
                    <a:pt x="556" y="154"/>
                  </a:lnTo>
                  <a:lnTo>
                    <a:pt x="564" y="138"/>
                  </a:lnTo>
                  <a:lnTo>
                    <a:pt x="567" y="130"/>
                  </a:lnTo>
                  <a:lnTo>
                    <a:pt x="568" y="122"/>
                  </a:lnTo>
                  <a:lnTo>
                    <a:pt x="568" y="122"/>
                  </a:lnTo>
                  <a:lnTo>
                    <a:pt x="570" y="114"/>
                  </a:lnTo>
                  <a:lnTo>
                    <a:pt x="568" y="106"/>
                  </a:lnTo>
                  <a:lnTo>
                    <a:pt x="568" y="97"/>
                  </a:lnTo>
                  <a:lnTo>
                    <a:pt x="565" y="89"/>
                  </a:lnTo>
                  <a:lnTo>
                    <a:pt x="565" y="89"/>
                  </a:lnTo>
                  <a:lnTo>
                    <a:pt x="562" y="81"/>
                  </a:lnTo>
                  <a:lnTo>
                    <a:pt x="562" y="81"/>
                  </a:lnTo>
                  <a:lnTo>
                    <a:pt x="557" y="75"/>
                  </a:lnTo>
                  <a:lnTo>
                    <a:pt x="557" y="75"/>
                  </a:lnTo>
                  <a:lnTo>
                    <a:pt x="552" y="67"/>
                  </a:lnTo>
                  <a:lnTo>
                    <a:pt x="552" y="67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17" y="38"/>
                  </a:lnTo>
                  <a:lnTo>
                    <a:pt x="517" y="38"/>
                  </a:lnTo>
                  <a:lnTo>
                    <a:pt x="497" y="28"/>
                  </a:lnTo>
                  <a:lnTo>
                    <a:pt x="497" y="28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62" y="16"/>
                  </a:lnTo>
                  <a:lnTo>
                    <a:pt x="462" y="16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36" y="10"/>
                  </a:lnTo>
                  <a:lnTo>
                    <a:pt x="436" y="10"/>
                  </a:lnTo>
                  <a:lnTo>
                    <a:pt x="421" y="7"/>
                  </a:lnTo>
                  <a:lnTo>
                    <a:pt x="421" y="7"/>
                  </a:lnTo>
                  <a:lnTo>
                    <a:pt x="387" y="4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19" y="0"/>
                  </a:lnTo>
                  <a:lnTo>
                    <a:pt x="283" y="4"/>
                  </a:lnTo>
                  <a:lnTo>
                    <a:pt x="283" y="4"/>
                  </a:lnTo>
                  <a:lnTo>
                    <a:pt x="249" y="7"/>
                  </a:lnTo>
                  <a:lnTo>
                    <a:pt x="215" y="13"/>
                  </a:lnTo>
                  <a:lnTo>
                    <a:pt x="215" y="13"/>
                  </a:lnTo>
                  <a:lnTo>
                    <a:pt x="183" y="21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1" y="57"/>
                  </a:lnTo>
                  <a:close/>
                </a:path>
              </a:pathLst>
            </a:custGeom>
            <a:solidFill>
              <a:srgbClr val="54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216">
              <a:extLst>
                <a:ext uri="{FF2B5EF4-FFF2-40B4-BE49-F238E27FC236}">
                  <a16:creationId xmlns:a16="http://schemas.microsoft.com/office/drawing/2014/main" xmlns="" id="{2C6C32C7-D7ED-4A92-B95F-24403DBF7F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4325" y="4090988"/>
              <a:ext cx="688975" cy="330200"/>
            </a:xfrm>
            <a:custGeom>
              <a:avLst/>
              <a:gdLst>
                <a:gd name="T0" fmla="*/ 364 w 434"/>
                <a:gd name="T1" fmla="*/ 166 h 208"/>
                <a:gd name="T2" fmla="*/ 327 w 434"/>
                <a:gd name="T3" fmla="*/ 182 h 208"/>
                <a:gd name="T4" fmla="*/ 285 w 434"/>
                <a:gd name="T5" fmla="*/ 195 h 208"/>
                <a:gd name="T6" fmla="*/ 264 w 434"/>
                <a:gd name="T7" fmla="*/ 200 h 208"/>
                <a:gd name="T8" fmla="*/ 220 w 434"/>
                <a:gd name="T9" fmla="*/ 206 h 208"/>
                <a:gd name="T10" fmla="*/ 198 w 434"/>
                <a:gd name="T11" fmla="*/ 208 h 208"/>
                <a:gd name="T12" fmla="*/ 155 w 434"/>
                <a:gd name="T13" fmla="*/ 208 h 208"/>
                <a:gd name="T14" fmla="*/ 115 w 434"/>
                <a:gd name="T15" fmla="*/ 204 h 208"/>
                <a:gd name="T16" fmla="*/ 97 w 434"/>
                <a:gd name="T17" fmla="*/ 200 h 208"/>
                <a:gd name="T18" fmla="*/ 63 w 434"/>
                <a:gd name="T19" fmla="*/ 190 h 208"/>
                <a:gd name="T20" fmla="*/ 48 w 434"/>
                <a:gd name="T21" fmla="*/ 183 h 208"/>
                <a:gd name="T22" fmla="*/ 24 w 434"/>
                <a:gd name="T23" fmla="*/ 169 h 208"/>
                <a:gd name="T24" fmla="*/ 8 w 434"/>
                <a:gd name="T25" fmla="*/ 153 h 208"/>
                <a:gd name="T26" fmla="*/ 3 w 434"/>
                <a:gd name="T27" fmla="*/ 143 h 208"/>
                <a:gd name="T28" fmla="*/ 0 w 434"/>
                <a:gd name="T29" fmla="*/ 125 h 208"/>
                <a:gd name="T30" fmla="*/ 0 w 434"/>
                <a:gd name="T31" fmla="*/ 115 h 208"/>
                <a:gd name="T32" fmla="*/ 8 w 434"/>
                <a:gd name="T33" fmla="*/ 96 h 208"/>
                <a:gd name="T34" fmla="*/ 21 w 434"/>
                <a:gd name="T35" fmla="*/ 78 h 208"/>
                <a:gd name="T36" fmla="*/ 31 w 434"/>
                <a:gd name="T37" fmla="*/ 68 h 208"/>
                <a:gd name="T38" fmla="*/ 55 w 434"/>
                <a:gd name="T39" fmla="*/ 52 h 208"/>
                <a:gd name="T40" fmla="*/ 70 w 434"/>
                <a:gd name="T41" fmla="*/ 43 h 208"/>
                <a:gd name="T42" fmla="*/ 102 w 434"/>
                <a:gd name="T43" fmla="*/ 28 h 208"/>
                <a:gd name="T44" fmla="*/ 138 w 434"/>
                <a:gd name="T45" fmla="*/ 17 h 208"/>
                <a:gd name="T46" fmla="*/ 215 w 434"/>
                <a:gd name="T47" fmla="*/ 4 h 208"/>
                <a:gd name="T48" fmla="*/ 254 w 434"/>
                <a:gd name="T49" fmla="*/ 0 h 208"/>
                <a:gd name="T50" fmla="*/ 293 w 434"/>
                <a:gd name="T51" fmla="*/ 2 h 208"/>
                <a:gd name="T52" fmla="*/ 332 w 434"/>
                <a:gd name="T53" fmla="*/ 7 h 208"/>
                <a:gd name="T54" fmla="*/ 366 w 434"/>
                <a:gd name="T55" fmla="*/ 17 h 208"/>
                <a:gd name="T56" fmla="*/ 381 w 434"/>
                <a:gd name="T57" fmla="*/ 23 h 208"/>
                <a:gd name="T58" fmla="*/ 406 w 434"/>
                <a:gd name="T59" fmla="*/ 38 h 208"/>
                <a:gd name="T60" fmla="*/ 416 w 434"/>
                <a:gd name="T61" fmla="*/ 46 h 208"/>
                <a:gd name="T62" fmla="*/ 429 w 434"/>
                <a:gd name="T63" fmla="*/ 64 h 208"/>
                <a:gd name="T64" fmla="*/ 434 w 434"/>
                <a:gd name="T65" fmla="*/ 83 h 208"/>
                <a:gd name="T66" fmla="*/ 434 w 434"/>
                <a:gd name="T67" fmla="*/ 94 h 208"/>
                <a:gd name="T68" fmla="*/ 426 w 434"/>
                <a:gd name="T69" fmla="*/ 115 h 208"/>
                <a:gd name="T70" fmla="*/ 418 w 434"/>
                <a:gd name="T71" fmla="*/ 125 h 208"/>
                <a:gd name="T72" fmla="*/ 395 w 434"/>
                <a:gd name="T73" fmla="*/ 146 h 208"/>
                <a:gd name="T74" fmla="*/ 364 w 434"/>
                <a:gd name="T75" fmla="*/ 166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4" h="208">
                  <a:moveTo>
                    <a:pt x="364" y="166"/>
                  </a:moveTo>
                  <a:lnTo>
                    <a:pt x="364" y="166"/>
                  </a:lnTo>
                  <a:lnTo>
                    <a:pt x="347" y="175"/>
                  </a:lnTo>
                  <a:lnTo>
                    <a:pt x="327" y="182"/>
                  </a:lnTo>
                  <a:lnTo>
                    <a:pt x="306" y="190"/>
                  </a:lnTo>
                  <a:lnTo>
                    <a:pt x="285" y="195"/>
                  </a:lnTo>
                  <a:lnTo>
                    <a:pt x="285" y="195"/>
                  </a:lnTo>
                  <a:lnTo>
                    <a:pt x="264" y="200"/>
                  </a:lnTo>
                  <a:lnTo>
                    <a:pt x="241" y="203"/>
                  </a:lnTo>
                  <a:lnTo>
                    <a:pt x="220" y="206"/>
                  </a:lnTo>
                  <a:lnTo>
                    <a:pt x="198" y="208"/>
                  </a:lnTo>
                  <a:lnTo>
                    <a:pt x="198" y="208"/>
                  </a:lnTo>
                  <a:lnTo>
                    <a:pt x="176" y="208"/>
                  </a:lnTo>
                  <a:lnTo>
                    <a:pt x="155" y="208"/>
                  </a:lnTo>
                  <a:lnTo>
                    <a:pt x="134" y="206"/>
                  </a:lnTo>
                  <a:lnTo>
                    <a:pt x="115" y="204"/>
                  </a:lnTo>
                  <a:lnTo>
                    <a:pt x="115" y="204"/>
                  </a:lnTo>
                  <a:lnTo>
                    <a:pt x="97" y="200"/>
                  </a:lnTo>
                  <a:lnTo>
                    <a:pt x="79" y="196"/>
                  </a:lnTo>
                  <a:lnTo>
                    <a:pt x="63" y="190"/>
                  </a:lnTo>
                  <a:lnTo>
                    <a:pt x="48" y="183"/>
                  </a:lnTo>
                  <a:lnTo>
                    <a:pt x="48" y="183"/>
                  </a:lnTo>
                  <a:lnTo>
                    <a:pt x="36" y="177"/>
                  </a:lnTo>
                  <a:lnTo>
                    <a:pt x="24" y="169"/>
                  </a:lnTo>
                  <a:lnTo>
                    <a:pt x="14" y="161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3" y="143"/>
                  </a:lnTo>
                  <a:lnTo>
                    <a:pt x="2" y="135"/>
                  </a:lnTo>
                  <a:lnTo>
                    <a:pt x="0" y="125"/>
                  </a:lnTo>
                  <a:lnTo>
                    <a:pt x="0" y="115"/>
                  </a:lnTo>
                  <a:lnTo>
                    <a:pt x="0" y="115"/>
                  </a:lnTo>
                  <a:lnTo>
                    <a:pt x="3" y="106"/>
                  </a:lnTo>
                  <a:lnTo>
                    <a:pt x="8" y="96"/>
                  </a:lnTo>
                  <a:lnTo>
                    <a:pt x="14" y="88"/>
                  </a:lnTo>
                  <a:lnTo>
                    <a:pt x="21" y="78"/>
                  </a:lnTo>
                  <a:lnTo>
                    <a:pt x="21" y="78"/>
                  </a:lnTo>
                  <a:lnTo>
                    <a:pt x="31" y="68"/>
                  </a:lnTo>
                  <a:lnTo>
                    <a:pt x="42" y="60"/>
                  </a:lnTo>
                  <a:lnTo>
                    <a:pt x="55" y="52"/>
                  </a:lnTo>
                  <a:lnTo>
                    <a:pt x="70" y="43"/>
                  </a:lnTo>
                  <a:lnTo>
                    <a:pt x="70" y="43"/>
                  </a:lnTo>
                  <a:lnTo>
                    <a:pt x="86" y="36"/>
                  </a:lnTo>
                  <a:lnTo>
                    <a:pt x="102" y="28"/>
                  </a:lnTo>
                  <a:lnTo>
                    <a:pt x="138" y="17"/>
                  </a:lnTo>
                  <a:lnTo>
                    <a:pt x="138" y="17"/>
                  </a:lnTo>
                  <a:lnTo>
                    <a:pt x="176" y="9"/>
                  </a:lnTo>
                  <a:lnTo>
                    <a:pt x="215" y="4"/>
                  </a:lnTo>
                  <a:lnTo>
                    <a:pt x="215" y="4"/>
                  </a:lnTo>
                  <a:lnTo>
                    <a:pt x="254" y="0"/>
                  </a:lnTo>
                  <a:lnTo>
                    <a:pt x="293" y="2"/>
                  </a:lnTo>
                  <a:lnTo>
                    <a:pt x="293" y="2"/>
                  </a:lnTo>
                  <a:lnTo>
                    <a:pt x="313" y="5"/>
                  </a:lnTo>
                  <a:lnTo>
                    <a:pt x="332" y="7"/>
                  </a:lnTo>
                  <a:lnTo>
                    <a:pt x="350" y="12"/>
                  </a:lnTo>
                  <a:lnTo>
                    <a:pt x="366" y="17"/>
                  </a:lnTo>
                  <a:lnTo>
                    <a:pt x="366" y="17"/>
                  </a:lnTo>
                  <a:lnTo>
                    <a:pt x="381" y="23"/>
                  </a:lnTo>
                  <a:lnTo>
                    <a:pt x="395" y="30"/>
                  </a:lnTo>
                  <a:lnTo>
                    <a:pt x="406" y="38"/>
                  </a:lnTo>
                  <a:lnTo>
                    <a:pt x="416" y="46"/>
                  </a:lnTo>
                  <a:lnTo>
                    <a:pt x="416" y="46"/>
                  </a:lnTo>
                  <a:lnTo>
                    <a:pt x="424" y="54"/>
                  </a:lnTo>
                  <a:lnTo>
                    <a:pt x="429" y="64"/>
                  </a:lnTo>
                  <a:lnTo>
                    <a:pt x="432" y="73"/>
                  </a:lnTo>
                  <a:lnTo>
                    <a:pt x="434" y="83"/>
                  </a:lnTo>
                  <a:lnTo>
                    <a:pt x="434" y="83"/>
                  </a:lnTo>
                  <a:lnTo>
                    <a:pt x="434" y="94"/>
                  </a:lnTo>
                  <a:lnTo>
                    <a:pt x="431" y="104"/>
                  </a:lnTo>
                  <a:lnTo>
                    <a:pt x="426" y="115"/>
                  </a:lnTo>
                  <a:lnTo>
                    <a:pt x="418" y="125"/>
                  </a:lnTo>
                  <a:lnTo>
                    <a:pt x="418" y="125"/>
                  </a:lnTo>
                  <a:lnTo>
                    <a:pt x="408" y="136"/>
                  </a:lnTo>
                  <a:lnTo>
                    <a:pt x="395" y="146"/>
                  </a:lnTo>
                  <a:lnTo>
                    <a:pt x="382" y="156"/>
                  </a:lnTo>
                  <a:lnTo>
                    <a:pt x="364" y="16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217">
              <a:extLst>
                <a:ext uri="{FF2B5EF4-FFF2-40B4-BE49-F238E27FC236}">
                  <a16:creationId xmlns:a16="http://schemas.microsoft.com/office/drawing/2014/main" xmlns="" id="{6D917684-D2E1-4B54-8F2D-DFA4E46368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759075" y="4044950"/>
              <a:ext cx="904875" cy="431800"/>
            </a:xfrm>
            <a:custGeom>
              <a:avLst/>
              <a:gdLst>
                <a:gd name="T0" fmla="*/ 73 w 570"/>
                <a:gd name="T1" fmla="*/ 67 h 272"/>
                <a:gd name="T2" fmla="*/ 42 w 570"/>
                <a:gd name="T3" fmla="*/ 89 h 272"/>
                <a:gd name="T4" fmla="*/ 19 w 570"/>
                <a:gd name="T5" fmla="*/ 112 h 272"/>
                <a:gd name="T6" fmla="*/ 5 w 570"/>
                <a:gd name="T7" fmla="*/ 136 h 272"/>
                <a:gd name="T8" fmla="*/ 0 w 570"/>
                <a:gd name="T9" fmla="*/ 156 h 272"/>
                <a:gd name="T10" fmla="*/ 0 w 570"/>
                <a:gd name="T11" fmla="*/ 162 h 272"/>
                <a:gd name="T12" fmla="*/ 2 w 570"/>
                <a:gd name="T13" fmla="*/ 177 h 272"/>
                <a:gd name="T14" fmla="*/ 5 w 570"/>
                <a:gd name="T15" fmla="*/ 188 h 272"/>
                <a:gd name="T16" fmla="*/ 18 w 570"/>
                <a:gd name="T17" fmla="*/ 208 h 272"/>
                <a:gd name="T18" fmla="*/ 28 w 570"/>
                <a:gd name="T19" fmla="*/ 217 h 272"/>
                <a:gd name="T20" fmla="*/ 40 w 570"/>
                <a:gd name="T21" fmla="*/ 229 h 272"/>
                <a:gd name="T22" fmla="*/ 50 w 570"/>
                <a:gd name="T23" fmla="*/ 233 h 272"/>
                <a:gd name="T24" fmla="*/ 60 w 570"/>
                <a:gd name="T25" fmla="*/ 240 h 272"/>
                <a:gd name="T26" fmla="*/ 62 w 570"/>
                <a:gd name="T27" fmla="*/ 240 h 272"/>
                <a:gd name="T28" fmla="*/ 117 w 570"/>
                <a:gd name="T29" fmla="*/ 259 h 272"/>
                <a:gd name="T30" fmla="*/ 183 w 570"/>
                <a:gd name="T31" fmla="*/ 271 h 272"/>
                <a:gd name="T32" fmla="*/ 258 w 570"/>
                <a:gd name="T33" fmla="*/ 272 h 272"/>
                <a:gd name="T34" fmla="*/ 335 w 570"/>
                <a:gd name="T35" fmla="*/ 264 h 272"/>
                <a:gd name="T36" fmla="*/ 371 w 570"/>
                <a:gd name="T37" fmla="*/ 256 h 272"/>
                <a:gd name="T38" fmla="*/ 389 w 570"/>
                <a:gd name="T39" fmla="*/ 251 h 272"/>
                <a:gd name="T40" fmla="*/ 424 w 570"/>
                <a:gd name="T41" fmla="*/ 240 h 272"/>
                <a:gd name="T42" fmla="*/ 444 w 570"/>
                <a:gd name="T43" fmla="*/ 233 h 272"/>
                <a:gd name="T44" fmla="*/ 478 w 570"/>
                <a:gd name="T45" fmla="*/ 217 h 272"/>
                <a:gd name="T46" fmla="*/ 525 w 570"/>
                <a:gd name="T47" fmla="*/ 187 h 272"/>
                <a:gd name="T48" fmla="*/ 556 w 570"/>
                <a:gd name="T49" fmla="*/ 154 h 272"/>
                <a:gd name="T50" fmla="*/ 567 w 570"/>
                <a:gd name="T51" fmla="*/ 130 h 272"/>
                <a:gd name="T52" fmla="*/ 570 w 570"/>
                <a:gd name="T53" fmla="*/ 114 h 272"/>
                <a:gd name="T54" fmla="*/ 565 w 570"/>
                <a:gd name="T55" fmla="*/ 89 h 272"/>
                <a:gd name="T56" fmla="*/ 562 w 570"/>
                <a:gd name="T57" fmla="*/ 81 h 272"/>
                <a:gd name="T58" fmla="*/ 552 w 570"/>
                <a:gd name="T59" fmla="*/ 67 h 272"/>
                <a:gd name="T60" fmla="*/ 546 w 570"/>
                <a:gd name="T61" fmla="*/ 60 h 272"/>
                <a:gd name="T62" fmla="*/ 517 w 570"/>
                <a:gd name="T63" fmla="*/ 38 h 272"/>
                <a:gd name="T64" fmla="*/ 497 w 570"/>
                <a:gd name="T65" fmla="*/ 28 h 272"/>
                <a:gd name="T66" fmla="*/ 475 w 570"/>
                <a:gd name="T67" fmla="*/ 20 h 272"/>
                <a:gd name="T68" fmla="*/ 475 w 570"/>
                <a:gd name="T69" fmla="*/ 20 h 272"/>
                <a:gd name="T70" fmla="*/ 449 w 570"/>
                <a:gd name="T71" fmla="*/ 13 h 272"/>
                <a:gd name="T72" fmla="*/ 436 w 570"/>
                <a:gd name="T73" fmla="*/ 10 h 272"/>
                <a:gd name="T74" fmla="*/ 387 w 570"/>
                <a:gd name="T75" fmla="*/ 4 h 272"/>
                <a:gd name="T76" fmla="*/ 319 w 570"/>
                <a:gd name="T77" fmla="*/ 0 h 272"/>
                <a:gd name="T78" fmla="*/ 249 w 570"/>
                <a:gd name="T79" fmla="*/ 7 h 272"/>
                <a:gd name="T80" fmla="*/ 183 w 570"/>
                <a:gd name="T81" fmla="*/ 21 h 272"/>
                <a:gd name="T82" fmla="*/ 138 w 570"/>
                <a:gd name="T83" fmla="*/ 36 h 272"/>
                <a:gd name="T84" fmla="*/ 125 w 570"/>
                <a:gd name="T85" fmla="*/ 41 h 272"/>
                <a:gd name="T86" fmla="*/ 100 w 570"/>
                <a:gd name="T87" fmla="*/ 52 h 272"/>
                <a:gd name="T88" fmla="*/ 97 w 570"/>
                <a:gd name="T89" fmla="*/ 52 h 272"/>
                <a:gd name="T90" fmla="*/ 92 w 570"/>
                <a:gd name="T91" fmla="*/ 55 h 2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0" h="272">
                  <a:moveTo>
                    <a:pt x="91" y="57"/>
                  </a:moveTo>
                  <a:lnTo>
                    <a:pt x="91" y="57"/>
                  </a:lnTo>
                  <a:lnTo>
                    <a:pt x="73" y="67"/>
                  </a:lnTo>
                  <a:lnTo>
                    <a:pt x="57" y="78"/>
                  </a:lnTo>
                  <a:lnTo>
                    <a:pt x="57" y="78"/>
                  </a:lnTo>
                  <a:lnTo>
                    <a:pt x="42" y="89"/>
                  </a:lnTo>
                  <a:lnTo>
                    <a:pt x="29" y="101"/>
                  </a:lnTo>
                  <a:lnTo>
                    <a:pt x="29" y="101"/>
                  </a:lnTo>
                  <a:lnTo>
                    <a:pt x="19" y="112"/>
                  </a:lnTo>
                  <a:lnTo>
                    <a:pt x="11" y="123"/>
                  </a:lnTo>
                  <a:lnTo>
                    <a:pt x="11" y="123"/>
                  </a:lnTo>
                  <a:lnTo>
                    <a:pt x="5" y="136"/>
                  </a:lnTo>
                  <a:lnTo>
                    <a:pt x="2" y="148"/>
                  </a:lnTo>
                  <a:lnTo>
                    <a:pt x="2" y="148"/>
                  </a:lnTo>
                  <a:lnTo>
                    <a:pt x="0" y="156"/>
                  </a:lnTo>
                  <a:lnTo>
                    <a:pt x="0" y="156"/>
                  </a:lnTo>
                  <a:lnTo>
                    <a:pt x="0" y="162"/>
                  </a:lnTo>
                  <a:lnTo>
                    <a:pt x="0" y="162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77"/>
                  </a:lnTo>
                  <a:lnTo>
                    <a:pt x="2" y="177"/>
                  </a:lnTo>
                  <a:lnTo>
                    <a:pt x="5" y="188"/>
                  </a:lnTo>
                  <a:lnTo>
                    <a:pt x="5" y="188"/>
                  </a:lnTo>
                  <a:lnTo>
                    <a:pt x="10" y="198"/>
                  </a:lnTo>
                  <a:lnTo>
                    <a:pt x="10" y="198"/>
                  </a:lnTo>
                  <a:lnTo>
                    <a:pt x="18" y="208"/>
                  </a:lnTo>
                  <a:lnTo>
                    <a:pt x="18" y="208"/>
                  </a:lnTo>
                  <a:lnTo>
                    <a:pt x="28" y="217"/>
                  </a:lnTo>
                  <a:lnTo>
                    <a:pt x="28" y="217"/>
                  </a:lnTo>
                  <a:lnTo>
                    <a:pt x="34" y="222"/>
                  </a:lnTo>
                  <a:lnTo>
                    <a:pt x="34" y="222"/>
                  </a:lnTo>
                  <a:lnTo>
                    <a:pt x="40" y="229"/>
                  </a:lnTo>
                  <a:lnTo>
                    <a:pt x="40" y="229"/>
                  </a:lnTo>
                  <a:lnTo>
                    <a:pt x="50" y="233"/>
                  </a:lnTo>
                  <a:lnTo>
                    <a:pt x="50" y="233"/>
                  </a:lnTo>
                  <a:lnTo>
                    <a:pt x="58" y="238"/>
                  </a:lnTo>
                  <a:lnTo>
                    <a:pt x="60" y="238"/>
                  </a:lnTo>
                  <a:lnTo>
                    <a:pt x="60" y="240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62" y="240"/>
                  </a:lnTo>
                  <a:lnTo>
                    <a:pt x="87" y="251"/>
                  </a:lnTo>
                  <a:lnTo>
                    <a:pt x="117" y="259"/>
                  </a:lnTo>
                  <a:lnTo>
                    <a:pt x="117" y="259"/>
                  </a:lnTo>
                  <a:lnTo>
                    <a:pt x="149" y="266"/>
                  </a:lnTo>
                  <a:lnTo>
                    <a:pt x="183" y="271"/>
                  </a:lnTo>
                  <a:lnTo>
                    <a:pt x="183" y="271"/>
                  </a:lnTo>
                  <a:lnTo>
                    <a:pt x="220" y="272"/>
                  </a:lnTo>
                  <a:lnTo>
                    <a:pt x="258" y="272"/>
                  </a:lnTo>
                  <a:lnTo>
                    <a:pt x="258" y="272"/>
                  </a:lnTo>
                  <a:lnTo>
                    <a:pt x="296" y="269"/>
                  </a:lnTo>
                  <a:lnTo>
                    <a:pt x="335" y="264"/>
                  </a:lnTo>
                  <a:lnTo>
                    <a:pt x="335" y="264"/>
                  </a:lnTo>
                  <a:lnTo>
                    <a:pt x="353" y="261"/>
                  </a:lnTo>
                  <a:lnTo>
                    <a:pt x="353" y="261"/>
                  </a:lnTo>
                  <a:lnTo>
                    <a:pt x="371" y="256"/>
                  </a:lnTo>
                  <a:lnTo>
                    <a:pt x="371" y="256"/>
                  </a:lnTo>
                  <a:lnTo>
                    <a:pt x="389" y="251"/>
                  </a:lnTo>
                  <a:lnTo>
                    <a:pt x="389" y="251"/>
                  </a:lnTo>
                  <a:lnTo>
                    <a:pt x="405" y="246"/>
                  </a:lnTo>
                  <a:lnTo>
                    <a:pt x="405" y="246"/>
                  </a:lnTo>
                  <a:lnTo>
                    <a:pt x="424" y="240"/>
                  </a:lnTo>
                  <a:lnTo>
                    <a:pt x="424" y="240"/>
                  </a:lnTo>
                  <a:lnTo>
                    <a:pt x="444" y="233"/>
                  </a:lnTo>
                  <a:lnTo>
                    <a:pt x="444" y="233"/>
                  </a:lnTo>
                  <a:lnTo>
                    <a:pt x="462" y="225"/>
                  </a:lnTo>
                  <a:lnTo>
                    <a:pt x="462" y="225"/>
                  </a:lnTo>
                  <a:lnTo>
                    <a:pt x="478" y="217"/>
                  </a:lnTo>
                  <a:lnTo>
                    <a:pt x="478" y="217"/>
                  </a:lnTo>
                  <a:lnTo>
                    <a:pt x="504" y="203"/>
                  </a:lnTo>
                  <a:lnTo>
                    <a:pt x="525" y="187"/>
                  </a:lnTo>
                  <a:lnTo>
                    <a:pt x="525" y="187"/>
                  </a:lnTo>
                  <a:lnTo>
                    <a:pt x="543" y="170"/>
                  </a:lnTo>
                  <a:lnTo>
                    <a:pt x="556" y="154"/>
                  </a:lnTo>
                  <a:lnTo>
                    <a:pt x="556" y="154"/>
                  </a:lnTo>
                  <a:lnTo>
                    <a:pt x="564" y="138"/>
                  </a:lnTo>
                  <a:lnTo>
                    <a:pt x="567" y="130"/>
                  </a:lnTo>
                  <a:lnTo>
                    <a:pt x="568" y="122"/>
                  </a:lnTo>
                  <a:lnTo>
                    <a:pt x="568" y="122"/>
                  </a:lnTo>
                  <a:lnTo>
                    <a:pt x="570" y="114"/>
                  </a:lnTo>
                  <a:lnTo>
                    <a:pt x="568" y="106"/>
                  </a:lnTo>
                  <a:lnTo>
                    <a:pt x="568" y="97"/>
                  </a:lnTo>
                  <a:lnTo>
                    <a:pt x="565" y="89"/>
                  </a:lnTo>
                  <a:lnTo>
                    <a:pt x="565" y="89"/>
                  </a:lnTo>
                  <a:lnTo>
                    <a:pt x="562" y="81"/>
                  </a:lnTo>
                  <a:lnTo>
                    <a:pt x="562" y="81"/>
                  </a:lnTo>
                  <a:lnTo>
                    <a:pt x="557" y="75"/>
                  </a:lnTo>
                  <a:lnTo>
                    <a:pt x="557" y="75"/>
                  </a:lnTo>
                  <a:lnTo>
                    <a:pt x="552" y="67"/>
                  </a:lnTo>
                  <a:lnTo>
                    <a:pt x="552" y="67"/>
                  </a:lnTo>
                  <a:lnTo>
                    <a:pt x="546" y="60"/>
                  </a:lnTo>
                  <a:lnTo>
                    <a:pt x="546" y="60"/>
                  </a:lnTo>
                  <a:lnTo>
                    <a:pt x="533" y="49"/>
                  </a:lnTo>
                  <a:lnTo>
                    <a:pt x="533" y="49"/>
                  </a:lnTo>
                  <a:lnTo>
                    <a:pt x="517" y="38"/>
                  </a:lnTo>
                  <a:lnTo>
                    <a:pt x="517" y="38"/>
                  </a:lnTo>
                  <a:lnTo>
                    <a:pt x="497" y="28"/>
                  </a:lnTo>
                  <a:lnTo>
                    <a:pt x="497" y="28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75" y="20"/>
                  </a:lnTo>
                  <a:lnTo>
                    <a:pt x="462" y="16"/>
                  </a:lnTo>
                  <a:lnTo>
                    <a:pt x="462" y="16"/>
                  </a:lnTo>
                  <a:lnTo>
                    <a:pt x="449" y="13"/>
                  </a:lnTo>
                  <a:lnTo>
                    <a:pt x="449" y="13"/>
                  </a:lnTo>
                  <a:lnTo>
                    <a:pt x="436" y="10"/>
                  </a:lnTo>
                  <a:lnTo>
                    <a:pt x="436" y="10"/>
                  </a:lnTo>
                  <a:lnTo>
                    <a:pt x="421" y="7"/>
                  </a:lnTo>
                  <a:lnTo>
                    <a:pt x="421" y="7"/>
                  </a:lnTo>
                  <a:lnTo>
                    <a:pt x="387" y="4"/>
                  </a:lnTo>
                  <a:lnTo>
                    <a:pt x="353" y="0"/>
                  </a:lnTo>
                  <a:lnTo>
                    <a:pt x="353" y="0"/>
                  </a:lnTo>
                  <a:lnTo>
                    <a:pt x="319" y="0"/>
                  </a:lnTo>
                  <a:lnTo>
                    <a:pt x="283" y="4"/>
                  </a:lnTo>
                  <a:lnTo>
                    <a:pt x="283" y="4"/>
                  </a:lnTo>
                  <a:lnTo>
                    <a:pt x="249" y="7"/>
                  </a:lnTo>
                  <a:lnTo>
                    <a:pt x="215" y="13"/>
                  </a:lnTo>
                  <a:lnTo>
                    <a:pt x="215" y="13"/>
                  </a:lnTo>
                  <a:lnTo>
                    <a:pt x="183" y="21"/>
                  </a:lnTo>
                  <a:lnTo>
                    <a:pt x="151" y="31"/>
                  </a:lnTo>
                  <a:lnTo>
                    <a:pt x="151" y="31"/>
                  </a:lnTo>
                  <a:lnTo>
                    <a:pt x="138" y="36"/>
                  </a:lnTo>
                  <a:lnTo>
                    <a:pt x="138" y="36"/>
                  </a:lnTo>
                  <a:lnTo>
                    <a:pt x="125" y="41"/>
                  </a:lnTo>
                  <a:lnTo>
                    <a:pt x="125" y="41"/>
                  </a:lnTo>
                  <a:lnTo>
                    <a:pt x="112" y="46"/>
                  </a:lnTo>
                  <a:lnTo>
                    <a:pt x="112" y="46"/>
                  </a:lnTo>
                  <a:lnTo>
                    <a:pt x="100" y="52"/>
                  </a:lnTo>
                  <a:lnTo>
                    <a:pt x="100" y="52"/>
                  </a:lnTo>
                  <a:lnTo>
                    <a:pt x="97" y="52"/>
                  </a:lnTo>
                  <a:lnTo>
                    <a:pt x="97" y="52"/>
                  </a:lnTo>
                  <a:lnTo>
                    <a:pt x="96" y="54"/>
                  </a:lnTo>
                  <a:lnTo>
                    <a:pt x="96" y="54"/>
                  </a:lnTo>
                  <a:lnTo>
                    <a:pt x="92" y="55"/>
                  </a:lnTo>
                  <a:lnTo>
                    <a:pt x="92" y="55"/>
                  </a:lnTo>
                  <a:lnTo>
                    <a:pt x="91" y="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pic>
          <p:nvPicPr>
            <p:cNvPr id="17" name="Picture 218">
              <a:extLst>
                <a:ext uri="{FF2B5EF4-FFF2-40B4-BE49-F238E27FC236}">
                  <a16:creationId xmlns:a16="http://schemas.microsoft.com/office/drawing/2014/main" xmlns="" id="{F8C40BF0-939A-43C1-A5D5-54137ACA1AA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17800" y="4024313"/>
              <a:ext cx="957263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219">
              <a:extLst>
                <a:ext uri="{FF2B5EF4-FFF2-40B4-BE49-F238E27FC236}">
                  <a16:creationId xmlns:a16="http://schemas.microsoft.com/office/drawing/2014/main" xmlns="" id="{2984183B-BF24-405B-AA06-37102031C7F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2125" y="4027488"/>
              <a:ext cx="176213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" name="Picture 220">
              <a:extLst>
                <a:ext uri="{FF2B5EF4-FFF2-40B4-BE49-F238E27FC236}">
                  <a16:creationId xmlns:a16="http://schemas.microsoft.com/office/drawing/2014/main" xmlns="" id="{04FD3A2C-ECAE-4853-A7FB-5677B69332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1625" y="4084638"/>
              <a:ext cx="709613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221">
              <a:extLst>
                <a:ext uri="{FF2B5EF4-FFF2-40B4-BE49-F238E27FC236}">
                  <a16:creationId xmlns:a16="http://schemas.microsoft.com/office/drawing/2014/main" xmlns="" id="{F2AE3272-400D-45CD-8882-41A3AE54E26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62288" y="4097338"/>
              <a:ext cx="61913" cy="301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22">
              <a:extLst>
                <a:ext uri="{FF2B5EF4-FFF2-40B4-BE49-F238E27FC236}">
                  <a16:creationId xmlns:a16="http://schemas.microsoft.com/office/drawing/2014/main" xmlns="" id="{6ABC9A73-2669-44D4-A409-F7FE755D0F0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46375" y="4037013"/>
              <a:ext cx="925513" cy="4175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23">
              <a:extLst>
                <a:ext uri="{FF2B5EF4-FFF2-40B4-BE49-F238E27FC236}">
                  <a16:creationId xmlns:a16="http://schemas.microsoft.com/office/drawing/2014/main" xmlns="" id="{B3C4168A-902E-4AFC-BCA4-E5610EE18F9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51163" y="4127500"/>
              <a:ext cx="4937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Freeform 224">
              <a:extLst>
                <a:ext uri="{FF2B5EF4-FFF2-40B4-BE49-F238E27FC236}">
                  <a16:creationId xmlns:a16="http://schemas.microsoft.com/office/drawing/2014/main" xmlns="" id="{DADB076E-43A3-4C7A-BB7E-DC434F9E4A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7188" y="3517900"/>
              <a:ext cx="500063" cy="444500"/>
            </a:xfrm>
            <a:custGeom>
              <a:avLst/>
              <a:gdLst>
                <a:gd name="T0" fmla="*/ 258 w 315"/>
                <a:gd name="T1" fmla="*/ 0 h 280"/>
                <a:gd name="T2" fmla="*/ 28 w 315"/>
                <a:gd name="T3" fmla="*/ 26 h 280"/>
                <a:gd name="T4" fmla="*/ 28 w 315"/>
                <a:gd name="T5" fmla="*/ 26 h 280"/>
                <a:gd name="T6" fmla="*/ 21 w 315"/>
                <a:gd name="T7" fmla="*/ 28 h 280"/>
                <a:gd name="T8" fmla="*/ 17 w 315"/>
                <a:gd name="T9" fmla="*/ 29 h 280"/>
                <a:gd name="T10" fmla="*/ 7 w 315"/>
                <a:gd name="T11" fmla="*/ 36 h 280"/>
                <a:gd name="T12" fmla="*/ 4 w 315"/>
                <a:gd name="T13" fmla="*/ 39 h 280"/>
                <a:gd name="T14" fmla="*/ 2 w 315"/>
                <a:gd name="T15" fmla="*/ 44 h 280"/>
                <a:gd name="T16" fmla="*/ 0 w 315"/>
                <a:gd name="T17" fmla="*/ 47 h 280"/>
                <a:gd name="T18" fmla="*/ 0 w 315"/>
                <a:gd name="T19" fmla="*/ 52 h 280"/>
                <a:gd name="T20" fmla="*/ 23 w 315"/>
                <a:gd name="T21" fmla="*/ 259 h 280"/>
                <a:gd name="T22" fmla="*/ 23 w 315"/>
                <a:gd name="T23" fmla="*/ 259 h 280"/>
                <a:gd name="T24" fmla="*/ 23 w 315"/>
                <a:gd name="T25" fmla="*/ 264 h 280"/>
                <a:gd name="T26" fmla="*/ 26 w 315"/>
                <a:gd name="T27" fmla="*/ 269 h 280"/>
                <a:gd name="T28" fmla="*/ 30 w 315"/>
                <a:gd name="T29" fmla="*/ 272 h 280"/>
                <a:gd name="T30" fmla="*/ 33 w 315"/>
                <a:gd name="T31" fmla="*/ 276 h 280"/>
                <a:gd name="T32" fmla="*/ 44 w 315"/>
                <a:gd name="T33" fmla="*/ 279 h 280"/>
                <a:gd name="T34" fmla="*/ 51 w 315"/>
                <a:gd name="T35" fmla="*/ 280 h 280"/>
                <a:gd name="T36" fmla="*/ 56 w 315"/>
                <a:gd name="T37" fmla="*/ 280 h 280"/>
                <a:gd name="T38" fmla="*/ 81 w 315"/>
                <a:gd name="T39" fmla="*/ 277 h 280"/>
                <a:gd name="T40" fmla="*/ 68 w 315"/>
                <a:gd name="T41" fmla="*/ 148 h 280"/>
                <a:gd name="T42" fmla="*/ 68 w 315"/>
                <a:gd name="T43" fmla="*/ 148 h 280"/>
                <a:gd name="T44" fmla="*/ 68 w 315"/>
                <a:gd name="T45" fmla="*/ 141 h 280"/>
                <a:gd name="T46" fmla="*/ 70 w 315"/>
                <a:gd name="T47" fmla="*/ 135 h 280"/>
                <a:gd name="T48" fmla="*/ 72 w 315"/>
                <a:gd name="T49" fmla="*/ 130 h 280"/>
                <a:gd name="T50" fmla="*/ 77 w 315"/>
                <a:gd name="T51" fmla="*/ 125 h 280"/>
                <a:gd name="T52" fmla="*/ 81 w 315"/>
                <a:gd name="T53" fmla="*/ 120 h 280"/>
                <a:gd name="T54" fmla="*/ 88 w 315"/>
                <a:gd name="T55" fmla="*/ 117 h 280"/>
                <a:gd name="T56" fmla="*/ 94 w 315"/>
                <a:gd name="T57" fmla="*/ 114 h 280"/>
                <a:gd name="T58" fmla="*/ 101 w 315"/>
                <a:gd name="T59" fmla="*/ 112 h 280"/>
                <a:gd name="T60" fmla="*/ 205 w 315"/>
                <a:gd name="T61" fmla="*/ 101 h 280"/>
                <a:gd name="T62" fmla="*/ 205 w 315"/>
                <a:gd name="T63" fmla="*/ 101 h 280"/>
                <a:gd name="T64" fmla="*/ 213 w 315"/>
                <a:gd name="T65" fmla="*/ 101 h 280"/>
                <a:gd name="T66" fmla="*/ 219 w 315"/>
                <a:gd name="T67" fmla="*/ 102 h 280"/>
                <a:gd name="T68" fmla="*/ 226 w 315"/>
                <a:gd name="T69" fmla="*/ 104 h 280"/>
                <a:gd name="T70" fmla="*/ 232 w 315"/>
                <a:gd name="T71" fmla="*/ 107 h 280"/>
                <a:gd name="T72" fmla="*/ 237 w 315"/>
                <a:gd name="T73" fmla="*/ 112 h 280"/>
                <a:gd name="T74" fmla="*/ 242 w 315"/>
                <a:gd name="T75" fmla="*/ 117 h 280"/>
                <a:gd name="T76" fmla="*/ 243 w 315"/>
                <a:gd name="T77" fmla="*/ 122 h 280"/>
                <a:gd name="T78" fmla="*/ 245 w 315"/>
                <a:gd name="T79" fmla="*/ 128 h 280"/>
                <a:gd name="T80" fmla="*/ 260 w 315"/>
                <a:gd name="T81" fmla="*/ 258 h 280"/>
                <a:gd name="T82" fmla="*/ 286 w 315"/>
                <a:gd name="T83" fmla="*/ 255 h 280"/>
                <a:gd name="T84" fmla="*/ 286 w 315"/>
                <a:gd name="T85" fmla="*/ 255 h 280"/>
                <a:gd name="T86" fmla="*/ 292 w 315"/>
                <a:gd name="T87" fmla="*/ 255 h 280"/>
                <a:gd name="T88" fmla="*/ 297 w 315"/>
                <a:gd name="T89" fmla="*/ 251 h 280"/>
                <a:gd name="T90" fmla="*/ 307 w 315"/>
                <a:gd name="T91" fmla="*/ 246 h 280"/>
                <a:gd name="T92" fmla="*/ 310 w 315"/>
                <a:gd name="T93" fmla="*/ 242 h 280"/>
                <a:gd name="T94" fmla="*/ 313 w 315"/>
                <a:gd name="T95" fmla="*/ 238 h 280"/>
                <a:gd name="T96" fmla="*/ 313 w 315"/>
                <a:gd name="T97" fmla="*/ 233 h 280"/>
                <a:gd name="T98" fmla="*/ 315 w 315"/>
                <a:gd name="T99" fmla="*/ 229 h 280"/>
                <a:gd name="T100" fmla="*/ 292 w 315"/>
                <a:gd name="T101" fmla="*/ 21 h 280"/>
                <a:gd name="T102" fmla="*/ 292 w 315"/>
                <a:gd name="T103" fmla="*/ 21 h 280"/>
                <a:gd name="T104" fmla="*/ 290 w 315"/>
                <a:gd name="T105" fmla="*/ 16 h 280"/>
                <a:gd name="T106" fmla="*/ 287 w 315"/>
                <a:gd name="T107" fmla="*/ 12 h 280"/>
                <a:gd name="T108" fmla="*/ 284 w 315"/>
                <a:gd name="T109" fmla="*/ 8 h 280"/>
                <a:gd name="T110" fmla="*/ 281 w 315"/>
                <a:gd name="T111" fmla="*/ 5 h 280"/>
                <a:gd name="T112" fmla="*/ 269 w 315"/>
                <a:gd name="T113" fmla="*/ 2 h 280"/>
                <a:gd name="T114" fmla="*/ 258 w 315"/>
                <a:gd name="T115" fmla="*/ 0 h 280"/>
                <a:gd name="T116" fmla="*/ 258 w 315"/>
                <a:gd name="T117" fmla="*/ 0 h 2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15" h="280">
                  <a:moveTo>
                    <a:pt x="258" y="0"/>
                  </a:moveTo>
                  <a:lnTo>
                    <a:pt x="28" y="26"/>
                  </a:lnTo>
                  <a:lnTo>
                    <a:pt x="28" y="26"/>
                  </a:lnTo>
                  <a:lnTo>
                    <a:pt x="21" y="28"/>
                  </a:lnTo>
                  <a:lnTo>
                    <a:pt x="17" y="29"/>
                  </a:lnTo>
                  <a:lnTo>
                    <a:pt x="7" y="36"/>
                  </a:lnTo>
                  <a:lnTo>
                    <a:pt x="4" y="39"/>
                  </a:lnTo>
                  <a:lnTo>
                    <a:pt x="2" y="44"/>
                  </a:lnTo>
                  <a:lnTo>
                    <a:pt x="0" y="47"/>
                  </a:lnTo>
                  <a:lnTo>
                    <a:pt x="0" y="52"/>
                  </a:lnTo>
                  <a:lnTo>
                    <a:pt x="23" y="259"/>
                  </a:lnTo>
                  <a:lnTo>
                    <a:pt x="23" y="259"/>
                  </a:lnTo>
                  <a:lnTo>
                    <a:pt x="23" y="264"/>
                  </a:lnTo>
                  <a:lnTo>
                    <a:pt x="26" y="269"/>
                  </a:lnTo>
                  <a:lnTo>
                    <a:pt x="30" y="272"/>
                  </a:lnTo>
                  <a:lnTo>
                    <a:pt x="33" y="276"/>
                  </a:lnTo>
                  <a:lnTo>
                    <a:pt x="44" y="279"/>
                  </a:lnTo>
                  <a:lnTo>
                    <a:pt x="51" y="280"/>
                  </a:lnTo>
                  <a:lnTo>
                    <a:pt x="56" y="280"/>
                  </a:lnTo>
                  <a:lnTo>
                    <a:pt x="81" y="277"/>
                  </a:lnTo>
                  <a:lnTo>
                    <a:pt x="68" y="148"/>
                  </a:lnTo>
                  <a:lnTo>
                    <a:pt x="68" y="148"/>
                  </a:lnTo>
                  <a:lnTo>
                    <a:pt x="68" y="141"/>
                  </a:lnTo>
                  <a:lnTo>
                    <a:pt x="70" y="135"/>
                  </a:lnTo>
                  <a:lnTo>
                    <a:pt x="72" y="130"/>
                  </a:lnTo>
                  <a:lnTo>
                    <a:pt x="77" y="125"/>
                  </a:lnTo>
                  <a:lnTo>
                    <a:pt x="81" y="120"/>
                  </a:lnTo>
                  <a:lnTo>
                    <a:pt x="88" y="117"/>
                  </a:lnTo>
                  <a:lnTo>
                    <a:pt x="94" y="114"/>
                  </a:lnTo>
                  <a:lnTo>
                    <a:pt x="101" y="112"/>
                  </a:lnTo>
                  <a:lnTo>
                    <a:pt x="205" y="101"/>
                  </a:lnTo>
                  <a:lnTo>
                    <a:pt x="205" y="101"/>
                  </a:lnTo>
                  <a:lnTo>
                    <a:pt x="213" y="101"/>
                  </a:lnTo>
                  <a:lnTo>
                    <a:pt x="219" y="102"/>
                  </a:lnTo>
                  <a:lnTo>
                    <a:pt x="226" y="104"/>
                  </a:lnTo>
                  <a:lnTo>
                    <a:pt x="232" y="107"/>
                  </a:lnTo>
                  <a:lnTo>
                    <a:pt x="237" y="112"/>
                  </a:lnTo>
                  <a:lnTo>
                    <a:pt x="242" y="117"/>
                  </a:lnTo>
                  <a:lnTo>
                    <a:pt x="243" y="122"/>
                  </a:lnTo>
                  <a:lnTo>
                    <a:pt x="245" y="128"/>
                  </a:lnTo>
                  <a:lnTo>
                    <a:pt x="260" y="258"/>
                  </a:lnTo>
                  <a:lnTo>
                    <a:pt x="286" y="255"/>
                  </a:lnTo>
                  <a:lnTo>
                    <a:pt x="286" y="255"/>
                  </a:lnTo>
                  <a:lnTo>
                    <a:pt x="292" y="255"/>
                  </a:lnTo>
                  <a:lnTo>
                    <a:pt x="297" y="251"/>
                  </a:lnTo>
                  <a:lnTo>
                    <a:pt x="307" y="246"/>
                  </a:lnTo>
                  <a:lnTo>
                    <a:pt x="310" y="242"/>
                  </a:lnTo>
                  <a:lnTo>
                    <a:pt x="313" y="238"/>
                  </a:lnTo>
                  <a:lnTo>
                    <a:pt x="313" y="233"/>
                  </a:lnTo>
                  <a:lnTo>
                    <a:pt x="315" y="229"/>
                  </a:lnTo>
                  <a:lnTo>
                    <a:pt x="292" y="21"/>
                  </a:lnTo>
                  <a:lnTo>
                    <a:pt x="292" y="21"/>
                  </a:lnTo>
                  <a:lnTo>
                    <a:pt x="290" y="16"/>
                  </a:lnTo>
                  <a:lnTo>
                    <a:pt x="287" y="12"/>
                  </a:lnTo>
                  <a:lnTo>
                    <a:pt x="284" y="8"/>
                  </a:lnTo>
                  <a:lnTo>
                    <a:pt x="281" y="5"/>
                  </a:lnTo>
                  <a:lnTo>
                    <a:pt x="269" y="2"/>
                  </a:lnTo>
                  <a:lnTo>
                    <a:pt x="258" y="0"/>
                  </a:lnTo>
                  <a:lnTo>
                    <a:pt x="258" y="0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225">
              <a:extLst>
                <a:ext uri="{FF2B5EF4-FFF2-40B4-BE49-F238E27FC236}">
                  <a16:creationId xmlns:a16="http://schemas.microsoft.com/office/drawing/2014/main" xmlns="" id="{D949EA82-3CE5-4C6B-975B-EDB1BAB4FA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95613" y="3335338"/>
              <a:ext cx="231775" cy="174625"/>
            </a:xfrm>
            <a:custGeom>
              <a:avLst/>
              <a:gdLst>
                <a:gd name="T0" fmla="*/ 146 w 146"/>
                <a:gd name="T1" fmla="*/ 47 h 110"/>
                <a:gd name="T2" fmla="*/ 146 w 146"/>
                <a:gd name="T3" fmla="*/ 47 h 110"/>
                <a:gd name="T4" fmla="*/ 146 w 146"/>
                <a:gd name="T5" fmla="*/ 59 h 110"/>
                <a:gd name="T6" fmla="*/ 143 w 146"/>
                <a:gd name="T7" fmla="*/ 70 h 110"/>
                <a:gd name="T8" fmla="*/ 138 w 146"/>
                <a:gd name="T9" fmla="*/ 80 h 110"/>
                <a:gd name="T10" fmla="*/ 130 w 146"/>
                <a:gd name="T11" fmla="*/ 89 h 110"/>
                <a:gd name="T12" fmla="*/ 118 w 146"/>
                <a:gd name="T13" fmla="*/ 97 h 110"/>
                <a:gd name="T14" fmla="*/ 107 w 146"/>
                <a:gd name="T15" fmla="*/ 102 h 110"/>
                <a:gd name="T16" fmla="*/ 94 w 146"/>
                <a:gd name="T17" fmla="*/ 107 h 110"/>
                <a:gd name="T18" fmla="*/ 79 w 146"/>
                <a:gd name="T19" fmla="*/ 110 h 110"/>
                <a:gd name="T20" fmla="*/ 79 w 146"/>
                <a:gd name="T21" fmla="*/ 110 h 110"/>
                <a:gd name="T22" fmla="*/ 65 w 146"/>
                <a:gd name="T23" fmla="*/ 110 h 110"/>
                <a:gd name="T24" fmla="*/ 50 w 146"/>
                <a:gd name="T25" fmla="*/ 109 h 110"/>
                <a:gd name="T26" fmla="*/ 37 w 146"/>
                <a:gd name="T27" fmla="*/ 106 h 110"/>
                <a:gd name="T28" fmla="*/ 26 w 146"/>
                <a:gd name="T29" fmla="*/ 101 h 110"/>
                <a:gd name="T30" fmla="*/ 16 w 146"/>
                <a:gd name="T31" fmla="*/ 93 h 110"/>
                <a:gd name="T32" fmla="*/ 8 w 146"/>
                <a:gd name="T33" fmla="*/ 85 h 110"/>
                <a:gd name="T34" fmla="*/ 3 w 146"/>
                <a:gd name="T35" fmla="*/ 75 h 110"/>
                <a:gd name="T36" fmla="*/ 0 w 146"/>
                <a:gd name="T37" fmla="*/ 63 h 110"/>
                <a:gd name="T38" fmla="*/ 0 w 146"/>
                <a:gd name="T39" fmla="*/ 63 h 110"/>
                <a:gd name="T40" fmla="*/ 0 w 146"/>
                <a:gd name="T41" fmla="*/ 52 h 110"/>
                <a:gd name="T42" fmla="*/ 3 w 146"/>
                <a:gd name="T43" fmla="*/ 42 h 110"/>
                <a:gd name="T44" fmla="*/ 10 w 146"/>
                <a:gd name="T45" fmla="*/ 31 h 110"/>
                <a:gd name="T46" fmla="*/ 18 w 146"/>
                <a:gd name="T47" fmla="*/ 23 h 110"/>
                <a:gd name="T48" fmla="*/ 28 w 146"/>
                <a:gd name="T49" fmla="*/ 15 h 110"/>
                <a:gd name="T50" fmla="*/ 39 w 146"/>
                <a:gd name="T51" fmla="*/ 8 h 110"/>
                <a:gd name="T52" fmla="*/ 52 w 146"/>
                <a:gd name="T53" fmla="*/ 4 h 110"/>
                <a:gd name="T54" fmla="*/ 66 w 146"/>
                <a:gd name="T55" fmla="*/ 0 h 110"/>
                <a:gd name="T56" fmla="*/ 66 w 146"/>
                <a:gd name="T57" fmla="*/ 0 h 110"/>
                <a:gd name="T58" fmla="*/ 83 w 146"/>
                <a:gd name="T59" fmla="*/ 0 h 110"/>
                <a:gd name="T60" fmla="*/ 96 w 146"/>
                <a:gd name="T61" fmla="*/ 2 h 110"/>
                <a:gd name="T62" fmla="*/ 109 w 146"/>
                <a:gd name="T63" fmla="*/ 5 h 110"/>
                <a:gd name="T64" fmla="*/ 120 w 146"/>
                <a:gd name="T65" fmla="*/ 12 h 110"/>
                <a:gd name="T66" fmla="*/ 130 w 146"/>
                <a:gd name="T67" fmla="*/ 18 h 110"/>
                <a:gd name="T68" fmla="*/ 138 w 146"/>
                <a:gd name="T69" fmla="*/ 28 h 110"/>
                <a:gd name="T70" fmla="*/ 143 w 146"/>
                <a:gd name="T71" fmla="*/ 38 h 110"/>
                <a:gd name="T72" fmla="*/ 146 w 146"/>
                <a:gd name="T73" fmla="*/ 47 h 110"/>
                <a:gd name="T74" fmla="*/ 146 w 146"/>
                <a:gd name="T75" fmla="*/ 4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110">
                  <a:moveTo>
                    <a:pt x="146" y="47"/>
                  </a:moveTo>
                  <a:lnTo>
                    <a:pt x="146" y="47"/>
                  </a:lnTo>
                  <a:lnTo>
                    <a:pt x="146" y="59"/>
                  </a:lnTo>
                  <a:lnTo>
                    <a:pt x="143" y="70"/>
                  </a:lnTo>
                  <a:lnTo>
                    <a:pt x="138" y="80"/>
                  </a:lnTo>
                  <a:lnTo>
                    <a:pt x="130" y="89"/>
                  </a:lnTo>
                  <a:lnTo>
                    <a:pt x="118" y="97"/>
                  </a:lnTo>
                  <a:lnTo>
                    <a:pt x="107" y="102"/>
                  </a:lnTo>
                  <a:lnTo>
                    <a:pt x="94" y="107"/>
                  </a:lnTo>
                  <a:lnTo>
                    <a:pt x="79" y="110"/>
                  </a:lnTo>
                  <a:lnTo>
                    <a:pt x="79" y="110"/>
                  </a:lnTo>
                  <a:lnTo>
                    <a:pt x="65" y="110"/>
                  </a:lnTo>
                  <a:lnTo>
                    <a:pt x="50" y="109"/>
                  </a:lnTo>
                  <a:lnTo>
                    <a:pt x="37" y="106"/>
                  </a:lnTo>
                  <a:lnTo>
                    <a:pt x="26" y="101"/>
                  </a:lnTo>
                  <a:lnTo>
                    <a:pt x="16" y="93"/>
                  </a:lnTo>
                  <a:lnTo>
                    <a:pt x="8" y="85"/>
                  </a:lnTo>
                  <a:lnTo>
                    <a:pt x="3" y="75"/>
                  </a:lnTo>
                  <a:lnTo>
                    <a:pt x="0" y="63"/>
                  </a:lnTo>
                  <a:lnTo>
                    <a:pt x="0" y="63"/>
                  </a:lnTo>
                  <a:lnTo>
                    <a:pt x="0" y="52"/>
                  </a:lnTo>
                  <a:lnTo>
                    <a:pt x="3" y="42"/>
                  </a:lnTo>
                  <a:lnTo>
                    <a:pt x="10" y="31"/>
                  </a:lnTo>
                  <a:lnTo>
                    <a:pt x="18" y="23"/>
                  </a:lnTo>
                  <a:lnTo>
                    <a:pt x="28" y="15"/>
                  </a:lnTo>
                  <a:lnTo>
                    <a:pt x="39" y="8"/>
                  </a:lnTo>
                  <a:lnTo>
                    <a:pt x="52" y="4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3" y="0"/>
                  </a:lnTo>
                  <a:lnTo>
                    <a:pt x="96" y="2"/>
                  </a:lnTo>
                  <a:lnTo>
                    <a:pt x="109" y="5"/>
                  </a:lnTo>
                  <a:lnTo>
                    <a:pt x="120" y="12"/>
                  </a:lnTo>
                  <a:lnTo>
                    <a:pt x="130" y="18"/>
                  </a:lnTo>
                  <a:lnTo>
                    <a:pt x="138" y="28"/>
                  </a:lnTo>
                  <a:lnTo>
                    <a:pt x="143" y="38"/>
                  </a:lnTo>
                  <a:lnTo>
                    <a:pt x="146" y="47"/>
                  </a:lnTo>
                  <a:lnTo>
                    <a:pt x="146" y="47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226">
              <a:extLst>
                <a:ext uri="{FF2B5EF4-FFF2-40B4-BE49-F238E27FC236}">
                  <a16:creationId xmlns:a16="http://schemas.microsoft.com/office/drawing/2014/main" xmlns="" id="{80F03475-B173-4B96-B5E8-BA58A390DD92}"/>
                </a:ext>
              </a:extLst>
            </p:cNvPr>
            <p:cNvSpPr>
              <a:spLocks/>
            </p:cNvSpPr>
            <p:nvPr/>
          </p:nvSpPr>
          <p:spPr bwMode="auto">
            <a:xfrm>
              <a:off x="3005138" y="3657600"/>
              <a:ext cx="330200" cy="627063"/>
            </a:xfrm>
            <a:custGeom>
              <a:avLst/>
              <a:gdLst>
                <a:gd name="T0" fmla="*/ 135 w 208"/>
                <a:gd name="T1" fmla="*/ 0 h 395"/>
                <a:gd name="T2" fmla="*/ 31 w 208"/>
                <a:gd name="T3" fmla="*/ 11 h 395"/>
                <a:gd name="T4" fmla="*/ 31 w 208"/>
                <a:gd name="T5" fmla="*/ 11 h 395"/>
                <a:gd name="T6" fmla="*/ 25 w 208"/>
                <a:gd name="T7" fmla="*/ 13 h 395"/>
                <a:gd name="T8" fmla="*/ 18 w 208"/>
                <a:gd name="T9" fmla="*/ 14 h 395"/>
                <a:gd name="T10" fmla="*/ 13 w 208"/>
                <a:gd name="T11" fmla="*/ 18 h 395"/>
                <a:gd name="T12" fmla="*/ 9 w 208"/>
                <a:gd name="T13" fmla="*/ 22 h 395"/>
                <a:gd name="T14" fmla="*/ 5 w 208"/>
                <a:gd name="T15" fmla="*/ 27 h 395"/>
                <a:gd name="T16" fmla="*/ 2 w 208"/>
                <a:gd name="T17" fmla="*/ 32 h 395"/>
                <a:gd name="T18" fmla="*/ 2 w 208"/>
                <a:gd name="T19" fmla="*/ 39 h 395"/>
                <a:gd name="T20" fmla="*/ 0 w 208"/>
                <a:gd name="T21" fmla="*/ 43 h 395"/>
                <a:gd name="T22" fmla="*/ 36 w 208"/>
                <a:gd name="T23" fmla="*/ 369 h 395"/>
                <a:gd name="T24" fmla="*/ 36 w 208"/>
                <a:gd name="T25" fmla="*/ 369 h 395"/>
                <a:gd name="T26" fmla="*/ 38 w 208"/>
                <a:gd name="T27" fmla="*/ 375 h 395"/>
                <a:gd name="T28" fmla="*/ 41 w 208"/>
                <a:gd name="T29" fmla="*/ 380 h 395"/>
                <a:gd name="T30" fmla="*/ 44 w 208"/>
                <a:gd name="T31" fmla="*/ 385 h 395"/>
                <a:gd name="T32" fmla="*/ 49 w 208"/>
                <a:gd name="T33" fmla="*/ 388 h 395"/>
                <a:gd name="T34" fmla="*/ 54 w 208"/>
                <a:gd name="T35" fmla="*/ 392 h 395"/>
                <a:gd name="T36" fmla="*/ 60 w 208"/>
                <a:gd name="T37" fmla="*/ 393 h 395"/>
                <a:gd name="T38" fmla="*/ 67 w 208"/>
                <a:gd name="T39" fmla="*/ 395 h 395"/>
                <a:gd name="T40" fmla="*/ 73 w 208"/>
                <a:gd name="T41" fmla="*/ 395 h 395"/>
                <a:gd name="T42" fmla="*/ 124 w 208"/>
                <a:gd name="T43" fmla="*/ 390 h 395"/>
                <a:gd name="T44" fmla="*/ 99 w 208"/>
                <a:gd name="T45" fmla="*/ 157 h 395"/>
                <a:gd name="T46" fmla="*/ 103 w 208"/>
                <a:gd name="T47" fmla="*/ 155 h 395"/>
                <a:gd name="T48" fmla="*/ 127 w 208"/>
                <a:gd name="T49" fmla="*/ 388 h 395"/>
                <a:gd name="T50" fmla="*/ 177 w 208"/>
                <a:gd name="T51" fmla="*/ 384 h 395"/>
                <a:gd name="T52" fmla="*/ 177 w 208"/>
                <a:gd name="T53" fmla="*/ 384 h 395"/>
                <a:gd name="T54" fmla="*/ 183 w 208"/>
                <a:gd name="T55" fmla="*/ 382 h 395"/>
                <a:gd name="T56" fmla="*/ 190 w 208"/>
                <a:gd name="T57" fmla="*/ 380 h 395"/>
                <a:gd name="T58" fmla="*/ 196 w 208"/>
                <a:gd name="T59" fmla="*/ 377 h 395"/>
                <a:gd name="T60" fmla="*/ 201 w 208"/>
                <a:gd name="T61" fmla="*/ 372 h 395"/>
                <a:gd name="T62" fmla="*/ 205 w 208"/>
                <a:gd name="T63" fmla="*/ 367 h 395"/>
                <a:gd name="T64" fmla="*/ 206 w 208"/>
                <a:gd name="T65" fmla="*/ 362 h 395"/>
                <a:gd name="T66" fmla="*/ 208 w 208"/>
                <a:gd name="T67" fmla="*/ 356 h 395"/>
                <a:gd name="T68" fmla="*/ 208 w 208"/>
                <a:gd name="T69" fmla="*/ 351 h 395"/>
                <a:gd name="T70" fmla="*/ 172 w 208"/>
                <a:gd name="T71" fmla="*/ 26 h 395"/>
                <a:gd name="T72" fmla="*/ 172 w 208"/>
                <a:gd name="T73" fmla="*/ 26 h 395"/>
                <a:gd name="T74" fmla="*/ 171 w 208"/>
                <a:gd name="T75" fmla="*/ 19 h 395"/>
                <a:gd name="T76" fmla="*/ 169 w 208"/>
                <a:gd name="T77" fmla="*/ 14 h 395"/>
                <a:gd name="T78" fmla="*/ 166 w 208"/>
                <a:gd name="T79" fmla="*/ 9 h 395"/>
                <a:gd name="T80" fmla="*/ 161 w 208"/>
                <a:gd name="T81" fmla="*/ 5 h 395"/>
                <a:gd name="T82" fmla="*/ 154 w 208"/>
                <a:gd name="T83" fmla="*/ 3 h 395"/>
                <a:gd name="T84" fmla="*/ 149 w 208"/>
                <a:gd name="T85" fmla="*/ 0 h 395"/>
                <a:gd name="T86" fmla="*/ 143 w 208"/>
                <a:gd name="T87" fmla="*/ 0 h 395"/>
                <a:gd name="T88" fmla="*/ 135 w 208"/>
                <a:gd name="T89" fmla="*/ 0 h 395"/>
                <a:gd name="T90" fmla="*/ 135 w 208"/>
                <a:gd name="T91" fmla="*/ 0 h 3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08" h="395">
                  <a:moveTo>
                    <a:pt x="135" y="0"/>
                  </a:moveTo>
                  <a:lnTo>
                    <a:pt x="31" y="11"/>
                  </a:lnTo>
                  <a:lnTo>
                    <a:pt x="31" y="11"/>
                  </a:lnTo>
                  <a:lnTo>
                    <a:pt x="25" y="13"/>
                  </a:lnTo>
                  <a:lnTo>
                    <a:pt x="18" y="14"/>
                  </a:lnTo>
                  <a:lnTo>
                    <a:pt x="13" y="18"/>
                  </a:lnTo>
                  <a:lnTo>
                    <a:pt x="9" y="22"/>
                  </a:lnTo>
                  <a:lnTo>
                    <a:pt x="5" y="27"/>
                  </a:lnTo>
                  <a:lnTo>
                    <a:pt x="2" y="32"/>
                  </a:lnTo>
                  <a:lnTo>
                    <a:pt x="2" y="39"/>
                  </a:lnTo>
                  <a:lnTo>
                    <a:pt x="0" y="43"/>
                  </a:lnTo>
                  <a:lnTo>
                    <a:pt x="36" y="369"/>
                  </a:lnTo>
                  <a:lnTo>
                    <a:pt x="36" y="369"/>
                  </a:lnTo>
                  <a:lnTo>
                    <a:pt x="38" y="375"/>
                  </a:lnTo>
                  <a:lnTo>
                    <a:pt x="41" y="380"/>
                  </a:lnTo>
                  <a:lnTo>
                    <a:pt x="44" y="385"/>
                  </a:lnTo>
                  <a:lnTo>
                    <a:pt x="49" y="388"/>
                  </a:lnTo>
                  <a:lnTo>
                    <a:pt x="54" y="392"/>
                  </a:lnTo>
                  <a:lnTo>
                    <a:pt x="60" y="393"/>
                  </a:lnTo>
                  <a:lnTo>
                    <a:pt x="67" y="395"/>
                  </a:lnTo>
                  <a:lnTo>
                    <a:pt x="73" y="395"/>
                  </a:lnTo>
                  <a:lnTo>
                    <a:pt x="124" y="390"/>
                  </a:lnTo>
                  <a:lnTo>
                    <a:pt x="99" y="157"/>
                  </a:lnTo>
                  <a:lnTo>
                    <a:pt x="103" y="155"/>
                  </a:lnTo>
                  <a:lnTo>
                    <a:pt x="127" y="388"/>
                  </a:lnTo>
                  <a:lnTo>
                    <a:pt x="177" y="384"/>
                  </a:lnTo>
                  <a:lnTo>
                    <a:pt x="177" y="384"/>
                  </a:lnTo>
                  <a:lnTo>
                    <a:pt x="183" y="382"/>
                  </a:lnTo>
                  <a:lnTo>
                    <a:pt x="190" y="380"/>
                  </a:lnTo>
                  <a:lnTo>
                    <a:pt x="196" y="377"/>
                  </a:lnTo>
                  <a:lnTo>
                    <a:pt x="201" y="372"/>
                  </a:lnTo>
                  <a:lnTo>
                    <a:pt x="205" y="367"/>
                  </a:lnTo>
                  <a:lnTo>
                    <a:pt x="206" y="362"/>
                  </a:lnTo>
                  <a:lnTo>
                    <a:pt x="208" y="356"/>
                  </a:lnTo>
                  <a:lnTo>
                    <a:pt x="208" y="351"/>
                  </a:lnTo>
                  <a:lnTo>
                    <a:pt x="172" y="26"/>
                  </a:lnTo>
                  <a:lnTo>
                    <a:pt x="172" y="26"/>
                  </a:lnTo>
                  <a:lnTo>
                    <a:pt x="171" y="19"/>
                  </a:lnTo>
                  <a:lnTo>
                    <a:pt x="169" y="14"/>
                  </a:lnTo>
                  <a:lnTo>
                    <a:pt x="166" y="9"/>
                  </a:lnTo>
                  <a:lnTo>
                    <a:pt x="161" y="5"/>
                  </a:lnTo>
                  <a:lnTo>
                    <a:pt x="154" y="3"/>
                  </a:lnTo>
                  <a:lnTo>
                    <a:pt x="149" y="0"/>
                  </a:lnTo>
                  <a:lnTo>
                    <a:pt x="143" y="0"/>
                  </a:lnTo>
                  <a:lnTo>
                    <a:pt x="135" y="0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227">
              <a:extLst>
                <a:ext uri="{FF2B5EF4-FFF2-40B4-BE49-F238E27FC236}">
                  <a16:creationId xmlns:a16="http://schemas.microsoft.com/office/drawing/2014/main" xmlns="" id="{D2F11B95-59BD-465E-B56B-266D4EED6B2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25775" y="3529013"/>
              <a:ext cx="196850" cy="217488"/>
            </a:xfrm>
            <a:custGeom>
              <a:avLst/>
              <a:gdLst>
                <a:gd name="T0" fmla="*/ 62 w 124"/>
                <a:gd name="T1" fmla="*/ 6 h 137"/>
                <a:gd name="T2" fmla="*/ 124 w 124"/>
                <a:gd name="T3" fmla="*/ 0 h 137"/>
                <a:gd name="T4" fmla="*/ 99 w 124"/>
                <a:gd name="T5" fmla="*/ 69 h 137"/>
                <a:gd name="T6" fmla="*/ 77 w 124"/>
                <a:gd name="T7" fmla="*/ 137 h 137"/>
                <a:gd name="T8" fmla="*/ 39 w 124"/>
                <a:gd name="T9" fmla="*/ 76 h 137"/>
                <a:gd name="T10" fmla="*/ 0 w 124"/>
                <a:gd name="T11" fmla="*/ 13 h 137"/>
                <a:gd name="T12" fmla="*/ 62 w 124"/>
                <a:gd name="T13" fmla="*/ 6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4" h="137">
                  <a:moveTo>
                    <a:pt x="62" y="6"/>
                  </a:moveTo>
                  <a:lnTo>
                    <a:pt x="124" y="0"/>
                  </a:lnTo>
                  <a:lnTo>
                    <a:pt x="99" y="69"/>
                  </a:lnTo>
                  <a:lnTo>
                    <a:pt x="77" y="137"/>
                  </a:lnTo>
                  <a:lnTo>
                    <a:pt x="39" y="76"/>
                  </a:lnTo>
                  <a:lnTo>
                    <a:pt x="0" y="13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228">
              <a:extLst>
                <a:ext uri="{FF2B5EF4-FFF2-40B4-BE49-F238E27FC236}">
                  <a16:creationId xmlns:a16="http://schemas.microsoft.com/office/drawing/2014/main" xmlns="" id="{ED717E9E-D51B-403D-90ED-2C415C92E68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03563" y="3536950"/>
              <a:ext cx="41275" cy="33338"/>
            </a:xfrm>
            <a:custGeom>
              <a:avLst/>
              <a:gdLst>
                <a:gd name="T0" fmla="*/ 24 w 26"/>
                <a:gd name="T1" fmla="*/ 19 h 21"/>
                <a:gd name="T2" fmla="*/ 5 w 26"/>
                <a:gd name="T3" fmla="*/ 21 h 21"/>
                <a:gd name="T4" fmla="*/ 0 w 26"/>
                <a:gd name="T5" fmla="*/ 3 h 21"/>
                <a:gd name="T6" fmla="*/ 26 w 26"/>
                <a:gd name="T7" fmla="*/ 0 h 21"/>
                <a:gd name="T8" fmla="*/ 24 w 26"/>
                <a:gd name="T9" fmla="*/ 19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1">
                  <a:moveTo>
                    <a:pt x="24" y="19"/>
                  </a:moveTo>
                  <a:lnTo>
                    <a:pt x="5" y="21"/>
                  </a:lnTo>
                  <a:lnTo>
                    <a:pt x="0" y="3"/>
                  </a:lnTo>
                  <a:lnTo>
                    <a:pt x="26" y="0"/>
                  </a:lnTo>
                  <a:lnTo>
                    <a:pt x="24" y="19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229">
              <a:extLst>
                <a:ext uri="{FF2B5EF4-FFF2-40B4-BE49-F238E27FC236}">
                  <a16:creationId xmlns:a16="http://schemas.microsoft.com/office/drawing/2014/main" xmlns="" id="{6F98895F-64FB-49DF-85EA-561C36C2747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13088" y="3597275"/>
              <a:ext cx="57150" cy="168275"/>
            </a:xfrm>
            <a:custGeom>
              <a:avLst/>
              <a:gdLst>
                <a:gd name="T0" fmla="*/ 36 w 36"/>
                <a:gd name="T1" fmla="*/ 93 h 106"/>
                <a:gd name="T2" fmla="*/ 23 w 36"/>
                <a:gd name="T3" fmla="*/ 106 h 106"/>
                <a:gd name="T4" fmla="*/ 7 w 36"/>
                <a:gd name="T5" fmla="*/ 96 h 106"/>
                <a:gd name="T6" fmla="*/ 0 w 36"/>
                <a:gd name="T7" fmla="*/ 2 h 106"/>
                <a:gd name="T8" fmla="*/ 22 w 36"/>
                <a:gd name="T9" fmla="*/ 0 h 106"/>
                <a:gd name="T10" fmla="*/ 36 w 36"/>
                <a:gd name="T11" fmla="*/ 9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" h="106">
                  <a:moveTo>
                    <a:pt x="36" y="93"/>
                  </a:moveTo>
                  <a:lnTo>
                    <a:pt x="23" y="106"/>
                  </a:lnTo>
                  <a:lnTo>
                    <a:pt x="7" y="96"/>
                  </a:lnTo>
                  <a:lnTo>
                    <a:pt x="0" y="2"/>
                  </a:lnTo>
                  <a:lnTo>
                    <a:pt x="22" y="0"/>
                  </a:lnTo>
                  <a:lnTo>
                    <a:pt x="36" y="93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230">
              <a:extLst>
                <a:ext uri="{FF2B5EF4-FFF2-40B4-BE49-F238E27FC236}">
                  <a16:creationId xmlns:a16="http://schemas.microsoft.com/office/drawing/2014/main" xmlns="" id="{F9731748-5365-475D-8870-CBDAD8A97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37713" y="1582738"/>
              <a:ext cx="727075" cy="411163"/>
            </a:xfrm>
            <a:custGeom>
              <a:avLst/>
              <a:gdLst>
                <a:gd name="T0" fmla="*/ 280 w 458"/>
                <a:gd name="T1" fmla="*/ 222 h 259"/>
                <a:gd name="T2" fmla="*/ 209 w 458"/>
                <a:gd name="T3" fmla="*/ 207 h 259"/>
                <a:gd name="T4" fmla="*/ 112 w 458"/>
                <a:gd name="T5" fmla="*/ 163 h 259"/>
                <a:gd name="T6" fmla="*/ 77 w 458"/>
                <a:gd name="T7" fmla="*/ 134 h 259"/>
                <a:gd name="T8" fmla="*/ 56 w 458"/>
                <a:gd name="T9" fmla="*/ 105 h 259"/>
                <a:gd name="T10" fmla="*/ 50 w 458"/>
                <a:gd name="T11" fmla="*/ 79 h 259"/>
                <a:gd name="T12" fmla="*/ 56 w 458"/>
                <a:gd name="T13" fmla="*/ 56 h 259"/>
                <a:gd name="T14" fmla="*/ 86 w 458"/>
                <a:gd name="T15" fmla="*/ 35 h 259"/>
                <a:gd name="T16" fmla="*/ 120 w 458"/>
                <a:gd name="T17" fmla="*/ 27 h 259"/>
                <a:gd name="T18" fmla="*/ 194 w 458"/>
                <a:gd name="T19" fmla="*/ 31 h 259"/>
                <a:gd name="T20" fmla="*/ 257 w 458"/>
                <a:gd name="T21" fmla="*/ 47 h 259"/>
                <a:gd name="T22" fmla="*/ 345 w 458"/>
                <a:gd name="T23" fmla="*/ 90 h 259"/>
                <a:gd name="T24" fmla="*/ 377 w 458"/>
                <a:gd name="T25" fmla="*/ 120 h 259"/>
                <a:gd name="T26" fmla="*/ 395 w 458"/>
                <a:gd name="T27" fmla="*/ 149 h 259"/>
                <a:gd name="T28" fmla="*/ 395 w 458"/>
                <a:gd name="T29" fmla="*/ 184 h 259"/>
                <a:gd name="T30" fmla="*/ 377 w 458"/>
                <a:gd name="T31" fmla="*/ 205 h 259"/>
                <a:gd name="T32" fmla="*/ 345 w 458"/>
                <a:gd name="T33" fmla="*/ 218 h 259"/>
                <a:gd name="T34" fmla="*/ 110 w 458"/>
                <a:gd name="T35" fmla="*/ 0 h 259"/>
                <a:gd name="T36" fmla="*/ 61 w 458"/>
                <a:gd name="T37" fmla="*/ 8 h 259"/>
                <a:gd name="T38" fmla="*/ 27 w 458"/>
                <a:gd name="T39" fmla="*/ 24 h 259"/>
                <a:gd name="T40" fmla="*/ 11 w 458"/>
                <a:gd name="T41" fmla="*/ 39 h 259"/>
                <a:gd name="T42" fmla="*/ 5 w 458"/>
                <a:gd name="T43" fmla="*/ 48 h 259"/>
                <a:gd name="T44" fmla="*/ 0 w 458"/>
                <a:gd name="T45" fmla="*/ 61 h 259"/>
                <a:gd name="T46" fmla="*/ 0 w 458"/>
                <a:gd name="T47" fmla="*/ 79 h 259"/>
                <a:gd name="T48" fmla="*/ 6 w 458"/>
                <a:gd name="T49" fmla="*/ 100 h 259"/>
                <a:gd name="T50" fmla="*/ 13 w 458"/>
                <a:gd name="T51" fmla="*/ 113 h 259"/>
                <a:gd name="T52" fmla="*/ 22 w 458"/>
                <a:gd name="T53" fmla="*/ 128 h 259"/>
                <a:gd name="T54" fmla="*/ 24 w 458"/>
                <a:gd name="T55" fmla="*/ 129 h 259"/>
                <a:gd name="T56" fmla="*/ 81 w 458"/>
                <a:gd name="T57" fmla="*/ 180 h 259"/>
                <a:gd name="T58" fmla="*/ 160 w 458"/>
                <a:gd name="T59" fmla="*/ 222 h 259"/>
                <a:gd name="T60" fmla="*/ 222 w 458"/>
                <a:gd name="T61" fmla="*/ 243 h 259"/>
                <a:gd name="T62" fmla="*/ 251 w 458"/>
                <a:gd name="T63" fmla="*/ 249 h 259"/>
                <a:gd name="T64" fmla="*/ 282 w 458"/>
                <a:gd name="T65" fmla="*/ 254 h 259"/>
                <a:gd name="T66" fmla="*/ 314 w 458"/>
                <a:gd name="T67" fmla="*/ 257 h 259"/>
                <a:gd name="T68" fmla="*/ 346 w 458"/>
                <a:gd name="T69" fmla="*/ 257 h 259"/>
                <a:gd name="T70" fmla="*/ 411 w 458"/>
                <a:gd name="T71" fmla="*/ 246 h 259"/>
                <a:gd name="T72" fmla="*/ 448 w 458"/>
                <a:gd name="T73" fmla="*/ 217 h 259"/>
                <a:gd name="T74" fmla="*/ 458 w 458"/>
                <a:gd name="T75" fmla="*/ 193 h 259"/>
                <a:gd name="T76" fmla="*/ 457 w 458"/>
                <a:gd name="T77" fmla="*/ 178 h 259"/>
                <a:gd name="T78" fmla="*/ 453 w 458"/>
                <a:gd name="T79" fmla="*/ 163 h 259"/>
                <a:gd name="T80" fmla="*/ 439 w 458"/>
                <a:gd name="T81" fmla="*/ 136 h 259"/>
                <a:gd name="T82" fmla="*/ 413 w 458"/>
                <a:gd name="T83" fmla="*/ 108 h 259"/>
                <a:gd name="T84" fmla="*/ 413 w 458"/>
                <a:gd name="T85" fmla="*/ 108 h 259"/>
                <a:gd name="T86" fmla="*/ 397 w 458"/>
                <a:gd name="T87" fmla="*/ 94 h 259"/>
                <a:gd name="T88" fmla="*/ 377 w 458"/>
                <a:gd name="T89" fmla="*/ 79 h 259"/>
                <a:gd name="T90" fmla="*/ 303 w 458"/>
                <a:gd name="T91" fmla="*/ 39 h 259"/>
                <a:gd name="T92" fmla="*/ 220 w 458"/>
                <a:gd name="T93" fmla="*/ 11 h 259"/>
                <a:gd name="T94" fmla="*/ 165 w 458"/>
                <a:gd name="T95" fmla="*/ 3 h 259"/>
                <a:gd name="T96" fmla="*/ 142 w 458"/>
                <a:gd name="T97" fmla="*/ 0 h 259"/>
                <a:gd name="T98" fmla="*/ 120 w 458"/>
                <a:gd name="T99" fmla="*/ 0 h 259"/>
                <a:gd name="T100" fmla="*/ 115 w 458"/>
                <a:gd name="T101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458" h="259">
                  <a:moveTo>
                    <a:pt x="314" y="222"/>
                  </a:moveTo>
                  <a:lnTo>
                    <a:pt x="314" y="222"/>
                  </a:lnTo>
                  <a:lnTo>
                    <a:pt x="298" y="223"/>
                  </a:lnTo>
                  <a:lnTo>
                    <a:pt x="280" y="222"/>
                  </a:lnTo>
                  <a:lnTo>
                    <a:pt x="262" y="220"/>
                  </a:lnTo>
                  <a:lnTo>
                    <a:pt x="244" y="217"/>
                  </a:lnTo>
                  <a:lnTo>
                    <a:pt x="244" y="217"/>
                  </a:lnTo>
                  <a:lnTo>
                    <a:pt x="209" y="207"/>
                  </a:lnTo>
                  <a:lnTo>
                    <a:pt x="173" y="196"/>
                  </a:lnTo>
                  <a:lnTo>
                    <a:pt x="173" y="196"/>
                  </a:lnTo>
                  <a:lnTo>
                    <a:pt x="141" y="181"/>
                  </a:lnTo>
                  <a:lnTo>
                    <a:pt x="112" y="163"/>
                  </a:lnTo>
                  <a:lnTo>
                    <a:pt x="112" y="163"/>
                  </a:lnTo>
                  <a:lnTo>
                    <a:pt x="99" y="154"/>
                  </a:lnTo>
                  <a:lnTo>
                    <a:pt x="87" y="144"/>
                  </a:lnTo>
                  <a:lnTo>
                    <a:pt x="77" y="134"/>
                  </a:lnTo>
                  <a:lnTo>
                    <a:pt x="68" y="124"/>
                  </a:lnTo>
                  <a:lnTo>
                    <a:pt x="68" y="124"/>
                  </a:lnTo>
                  <a:lnTo>
                    <a:pt x="61" y="115"/>
                  </a:lnTo>
                  <a:lnTo>
                    <a:pt x="56" y="105"/>
                  </a:lnTo>
                  <a:lnTo>
                    <a:pt x="52" y="95"/>
                  </a:lnTo>
                  <a:lnTo>
                    <a:pt x="50" y="87"/>
                  </a:lnTo>
                  <a:lnTo>
                    <a:pt x="50" y="87"/>
                  </a:lnTo>
                  <a:lnTo>
                    <a:pt x="50" y="79"/>
                  </a:lnTo>
                  <a:lnTo>
                    <a:pt x="50" y="71"/>
                  </a:lnTo>
                  <a:lnTo>
                    <a:pt x="53" y="63"/>
                  </a:lnTo>
                  <a:lnTo>
                    <a:pt x="56" y="56"/>
                  </a:lnTo>
                  <a:lnTo>
                    <a:pt x="56" y="56"/>
                  </a:lnTo>
                  <a:lnTo>
                    <a:pt x="61" y="50"/>
                  </a:lnTo>
                  <a:lnTo>
                    <a:pt x="69" y="45"/>
                  </a:lnTo>
                  <a:lnTo>
                    <a:pt x="76" y="40"/>
                  </a:lnTo>
                  <a:lnTo>
                    <a:pt x="86" y="35"/>
                  </a:lnTo>
                  <a:lnTo>
                    <a:pt x="86" y="35"/>
                  </a:lnTo>
                  <a:lnTo>
                    <a:pt x="95" y="32"/>
                  </a:lnTo>
                  <a:lnTo>
                    <a:pt x="107" y="29"/>
                  </a:lnTo>
                  <a:lnTo>
                    <a:pt x="120" y="27"/>
                  </a:lnTo>
                  <a:lnTo>
                    <a:pt x="134" y="26"/>
                  </a:lnTo>
                  <a:lnTo>
                    <a:pt x="134" y="26"/>
                  </a:lnTo>
                  <a:lnTo>
                    <a:pt x="163" y="27"/>
                  </a:lnTo>
                  <a:lnTo>
                    <a:pt x="194" y="31"/>
                  </a:lnTo>
                  <a:lnTo>
                    <a:pt x="194" y="31"/>
                  </a:lnTo>
                  <a:lnTo>
                    <a:pt x="227" y="37"/>
                  </a:lnTo>
                  <a:lnTo>
                    <a:pt x="257" y="47"/>
                  </a:lnTo>
                  <a:lnTo>
                    <a:pt x="257" y="47"/>
                  </a:lnTo>
                  <a:lnTo>
                    <a:pt x="288" y="60"/>
                  </a:lnTo>
                  <a:lnTo>
                    <a:pt x="317" y="74"/>
                  </a:lnTo>
                  <a:lnTo>
                    <a:pt x="317" y="74"/>
                  </a:lnTo>
                  <a:lnTo>
                    <a:pt x="345" y="90"/>
                  </a:lnTo>
                  <a:lnTo>
                    <a:pt x="356" y="100"/>
                  </a:lnTo>
                  <a:lnTo>
                    <a:pt x="367" y="110"/>
                  </a:lnTo>
                  <a:lnTo>
                    <a:pt x="367" y="110"/>
                  </a:lnTo>
                  <a:lnTo>
                    <a:pt x="377" y="120"/>
                  </a:lnTo>
                  <a:lnTo>
                    <a:pt x="385" y="131"/>
                  </a:lnTo>
                  <a:lnTo>
                    <a:pt x="390" y="141"/>
                  </a:lnTo>
                  <a:lnTo>
                    <a:pt x="395" y="149"/>
                  </a:lnTo>
                  <a:lnTo>
                    <a:pt x="395" y="149"/>
                  </a:lnTo>
                  <a:lnTo>
                    <a:pt x="398" y="158"/>
                  </a:lnTo>
                  <a:lnTo>
                    <a:pt x="398" y="168"/>
                  </a:lnTo>
                  <a:lnTo>
                    <a:pt x="398" y="176"/>
                  </a:lnTo>
                  <a:lnTo>
                    <a:pt x="395" y="184"/>
                  </a:lnTo>
                  <a:lnTo>
                    <a:pt x="395" y="184"/>
                  </a:lnTo>
                  <a:lnTo>
                    <a:pt x="392" y="193"/>
                  </a:lnTo>
                  <a:lnTo>
                    <a:pt x="385" y="199"/>
                  </a:lnTo>
                  <a:lnTo>
                    <a:pt x="377" y="205"/>
                  </a:lnTo>
                  <a:lnTo>
                    <a:pt x="367" y="210"/>
                  </a:lnTo>
                  <a:lnTo>
                    <a:pt x="367" y="210"/>
                  </a:lnTo>
                  <a:lnTo>
                    <a:pt x="358" y="215"/>
                  </a:lnTo>
                  <a:lnTo>
                    <a:pt x="345" y="218"/>
                  </a:lnTo>
                  <a:lnTo>
                    <a:pt x="330" y="222"/>
                  </a:lnTo>
                  <a:lnTo>
                    <a:pt x="314" y="222"/>
                  </a:lnTo>
                  <a:close/>
                  <a:moveTo>
                    <a:pt x="110" y="0"/>
                  </a:moveTo>
                  <a:lnTo>
                    <a:pt x="110" y="0"/>
                  </a:lnTo>
                  <a:lnTo>
                    <a:pt x="92" y="1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61" y="8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37" y="18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18" y="31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40" y="147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81" y="180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33" y="209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91" y="233"/>
                  </a:lnTo>
                  <a:lnTo>
                    <a:pt x="222" y="243"/>
                  </a:lnTo>
                  <a:lnTo>
                    <a:pt x="222" y="243"/>
                  </a:lnTo>
                  <a:lnTo>
                    <a:pt x="236" y="246"/>
                  </a:lnTo>
                  <a:lnTo>
                    <a:pt x="236" y="246"/>
                  </a:lnTo>
                  <a:lnTo>
                    <a:pt x="251" y="249"/>
                  </a:lnTo>
                  <a:lnTo>
                    <a:pt x="251" y="249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82" y="254"/>
                  </a:lnTo>
                  <a:lnTo>
                    <a:pt x="282" y="254"/>
                  </a:lnTo>
                  <a:lnTo>
                    <a:pt x="298" y="257"/>
                  </a:lnTo>
                  <a:lnTo>
                    <a:pt x="298" y="257"/>
                  </a:lnTo>
                  <a:lnTo>
                    <a:pt x="314" y="257"/>
                  </a:lnTo>
                  <a:lnTo>
                    <a:pt x="314" y="257"/>
                  </a:lnTo>
                  <a:lnTo>
                    <a:pt x="330" y="259"/>
                  </a:lnTo>
                  <a:lnTo>
                    <a:pt x="330" y="259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71" y="256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411" y="246"/>
                  </a:lnTo>
                  <a:lnTo>
                    <a:pt x="427" y="238"/>
                  </a:lnTo>
                  <a:lnTo>
                    <a:pt x="427" y="238"/>
                  </a:lnTo>
                  <a:lnTo>
                    <a:pt x="439" y="228"/>
                  </a:lnTo>
                  <a:lnTo>
                    <a:pt x="448" y="217"/>
                  </a:lnTo>
                  <a:lnTo>
                    <a:pt x="448" y="217"/>
                  </a:lnTo>
                  <a:lnTo>
                    <a:pt x="455" y="205"/>
                  </a:lnTo>
                  <a:lnTo>
                    <a:pt x="458" y="193"/>
                  </a:lnTo>
                  <a:lnTo>
                    <a:pt x="458" y="193"/>
                  </a:lnTo>
                  <a:lnTo>
                    <a:pt x="458" y="184"/>
                  </a:lnTo>
                  <a:lnTo>
                    <a:pt x="458" y="184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5" y="170"/>
                  </a:lnTo>
                  <a:lnTo>
                    <a:pt x="455" y="170"/>
                  </a:lnTo>
                  <a:lnTo>
                    <a:pt x="453" y="163"/>
                  </a:lnTo>
                  <a:lnTo>
                    <a:pt x="453" y="163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97" y="94"/>
                  </a:lnTo>
                  <a:lnTo>
                    <a:pt x="397" y="94"/>
                  </a:lnTo>
                  <a:lnTo>
                    <a:pt x="387" y="86"/>
                  </a:lnTo>
                  <a:lnTo>
                    <a:pt x="387" y="86"/>
                  </a:lnTo>
                  <a:lnTo>
                    <a:pt x="377" y="79"/>
                  </a:lnTo>
                  <a:lnTo>
                    <a:pt x="377" y="79"/>
                  </a:lnTo>
                  <a:lnTo>
                    <a:pt x="353" y="65"/>
                  </a:lnTo>
                  <a:lnTo>
                    <a:pt x="329" y="50"/>
                  </a:lnTo>
                  <a:lnTo>
                    <a:pt x="329" y="50"/>
                  </a:lnTo>
                  <a:lnTo>
                    <a:pt x="303" y="39"/>
                  </a:lnTo>
                  <a:lnTo>
                    <a:pt x="275" y="29"/>
                  </a:lnTo>
                  <a:lnTo>
                    <a:pt x="275" y="29"/>
                  </a:lnTo>
                  <a:lnTo>
                    <a:pt x="248" y="19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192" y="6"/>
                  </a:lnTo>
                  <a:lnTo>
                    <a:pt x="165" y="3"/>
                  </a:lnTo>
                  <a:lnTo>
                    <a:pt x="165" y="3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0" y="0"/>
                  </a:lnTo>
                  <a:close/>
                </a:path>
              </a:pathLst>
            </a:custGeom>
            <a:solidFill>
              <a:srgbClr val="54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231">
              <a:extLst>
                <a:ext uri="{FF2B5EF4-FFF2-40B4-BE49-F238E27FC236}">
                  <a16:creationId xmlns:a16="http://schemas.microsoft.com/office/drawing/2014/main" xmlns="" id="{33C99809-71F4-417D-A72B-81F43828FFE4}"/>
                </a:ext>
              </a:extLst>
            </p:cNvPr>
            <p:cNvSpPr>
              <a:spLocks/>
            </p:cNvSpPr>
            <p:nvPr/>
          </p:nvSpPr>
          <p:spPr bwMode="auto">
            <a:xfrm>
              <a:off x="9717088" y="1624013"/>
              <a:ext cx="552450" cy="312738"/>
            </a:xfrm>
            <a:custGeom>
              <a:avLst/>
              <a:gdLst>
                <a:gd name="T0" fmla="*/ 264 w 348"/>
                <a:gd name="T1" fmla="*/ 196 h 197"/>
                <a:gd name="T2" fmla="*/ 230 w 348"/>
                <a:gd name="T3" fmla="*/ 196 h 197"/>
                <a:gd name="T4" fmla="*/ 194 w 348"/>
                <a:gd name="T5" fmla="*/ 191 h 197"/>
                <a:gd name="T6" fmla="*/ 159 w 348"/>
                <a:gd name="T7" fmla="*/ 181 h 197"/>
                <a:gd name="T8" fmla="*/ 123 w 348"/>
                <a:gd name="T9" fmla="*/ 170 h 197"/>
                <a:gd name="T10" fmla="*/ 62 w 348"/>
                <a:gd name="T11" fmla="*/ 137 h 197"/>
                <a:gd name="T12" fmla="*/ 49 w 348"/>
                <a:gd name="T13" fmla="*/ 128 h 197"/>
                <a:gd name="T14" fmla="*/ 27 w 348"/>
                <a:gd name="T15" fmla="*/ 108 h 197"/>
                <a:gd name="T16" fmla="*/ 18 w 348"/>
                <a:gd name="T17" fmla="*/ 98 h 197"/>
                <a:gd name="T18" fmla="*/ 6 w 348"/>
                <a:gd name="T19" fmla="*/ 79 h 197"/>
                <a:gd name="T20" fmla="*/ 0 w 348"/>
                <a:gd name="T21" fmla="*/ 61 h 197"/>
                <a:gd name="T22" fmla="*/ 0 w 348"/>
                <a:gd name="T23" fmla="*/ 53 h 197"/>
                <a:gd name="T24" fmla="*/ 3 w 348"/>
                <a:gd name="T25" fmla="*/ 37 h 197"/>
                <a:gd name="T26" fmla="*/ 6 w 348"/>
                <a:gd name="T27" fmla="*/ 30 h 197"/>
                <a:gd name="T28" fmla="*/ 19 w 348"/>
                <a:gd name="T29" fmla="*/ 19 h 197"/>
                <a:gd name="T30" fmla="*/ 36 w 348"/>
                <a:gd name="T31" fmla="*/ 9 h 197"/>
                <a:gd name="T32" fmla="*/ 45 w 348"/>
                <a:gd name="T33" fmla="*/ 6 h 197"/>
                <a:gd name="T34" fmla="*/ 70 w 348"/>
                <a:gd name="T35" fmla="*/ 1 h 197"/>
                <a:gd name="T36" fmla="*/ 84 w 348"/>
                <a:gd name="T37" fmla="*/ 0 h 197"/>
                <a:gd name="T38" fmla="*/ 144 w 348"/>
                <a:gd name="T39" fmla="*/ 5 h 197"/>
                <a:gd name="T40" fmla="*/ 177 w 348"/>
                <a:gd name="T41" fmla="*/ 11 h 197"/>
                <a:gd name="T42" fmla="*/ 207 w 348"/>
                <a:gd name="T43" fmla="*/ 21 h 197"/>
                <a:gd name="T44" fmla="*/ 267 w 348"/>
                <a:gd name="T45" fmla="*/ 48 h 197"/>
                <a:gd name="T46" fmla="*/ 295 w 348"/>
                <a:gd name="T47" fmla="*/ 64 h 197"/>
                <a:gd name="T48" fmla="*/ 317 w 348"/>
                <a:gd name="T49" fmla="*/ 84 h 197"/>
                <a:gd name="T50" fmla="*/ 327 w 348"/>
                <a:gd name="T51" fmla="*/ 94 h 197"/>
                <a:gd name="T52" fmla="*/ 340 w 348"/>
                <a:gd name="T53" fmla="*/ 115 h 197"/>
                <a:gd name="T54" fmla="*/ 345 w 348"/>
                <a:gd name="T55" fmla="*/ 123 h 197"/>
                <a:gd name="T56" fmla="*/ 348 w 348"/>
                <a:gd name="T57" fmla="*/ 142 h 197"/>
                <a:gd name="T58" fmla="*/ 345 w 348"/>
                <a:gd name="T59" fmla="*/ 158 h 197"/>
                <a:gd name="T60" fmla="*/ 342 w 348"/>
                <a:gd name="T61" fmla="*/ 167 h 197"/>
                <a:gd name="T62" fmla="*/ 327 w 348"/>
                <a:gd name="T63" fmla="*/ 179 h 197"/>
                <a:gd name="T64" fmla="*/ 317 w 348"/>
                <a:gd name="T65" fmla="*/ 184 h 197"/>
                <a:gd name="T66" fmla="*/ 295 w 348"/>
                <a:gd name="T67" fmla="*/ 192 h 197"/>
                <a:gd name="T68" fmla="*/ 264 w 348"/>
                <a:gd name="T69" fmla="*/ 19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348" h="197">
                  <a:moveTo>
                    <a:pt x="264" y="196"/>
                  </a:moveTo>
                  <a:lnTo>
                    <a:pt x="264" y="196"/>
                  </a:lnTo>
                  <a:lnTo>
                    <a:pt x="248" y="197"/>
                  </a:lnTo>
                  <a:lnTo>
                    <a:pt x="230" y="196"/>
                  </a:lnTo>
                  <a:lnTo>
                    <a:pt x="212" y="194"/>
                  </a:lnTo>
                  <a:lnTo>
                    <a:pt x="194" y="191"/>
                  </a:lnTo>
                  <a:lnTo>
                    <a:pt x="194" y="191"/>
                  </a:lnTo>
                  <a:lnTo>
                    <a:pt x="159" y="181"/>
                  </a:lnTo>
                  <a:lnTo>
                    <a:pt x="123" y="170"/>
                  </a:lnTo>
                  <a:lnTo>
                    <a:pt x="123" y="170"/>
                  </a:lnTo>
                  <a:lnTo>
                    <a:pt x="91" y="155"/>
                  </a:lnTo>
                  <a:lnTo>
                    <a:pt x="62" y="137"/>
                  </a:lnTo>
                  <a:lnTo>
                    <a:pt x="62" y="137"/>
                  </a:lnTo>
                  <a:lnTo>
                    <a:pt x="49" y="128"/>
                  </a:lnTo>
                  <a:lnTo>
                    <a:pt x="37" y="118"/>
                  </a:lnTo>
                  <a:lnTo>
                    <a:pt x="27" y="108"/>
                  </a:lnTo>
                  <a:lnTo>
                    <a:pt x="18" y="98"/>
                  </a:lnTo>
                  <a:lnTo>
                    <a:pt x="18" y="98"/>
                  </a:lnTo>
                  <a:lnTo>
                    <a:pt x="11" y="89"/>
                  </a:lnTo>
                  <a:lnTo>
                    <a:pt x="6" y="79"/>
                  </a:lnTo>
                  <a:lnTo>
                    <a:pt x="2" y="69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53"/>
                  </a:lnTo>
                  <a:lnTo>
                    <a:pt x="0" y="45"/>
                  </a:lnTo>
                  <a:lnTo>
                    <a:pt x="3" y="37"/>
                  </a:lnTo>
                  <a:lnTo>
                    <a:pt x="6" y="30"/>
                  </a:lnTo>
                  <a:lnTo>
                    <a:pt x="6" y="30"/>
                  </a:lnTo>
                  <a:lnTo>
                    <a:pt x="11" y="24"/>
                  </a:lnTo>
                  <a:lnTo>
                    <a:pt x="19" y="19"/>
                  </a:lnTo>
                  <a:lnTo>
                    <a:pt x="26" y="14"/>
                  </a:lnTo>
                  <a:lnTo>
                    <a:pt x="36" y="9"/>
                  </a:lnTo>
                  <a:lnTo>
                    <a:pt x="36" y="9"/>
                  </a:lnTo>
                  <a:lnTo>
                    <a:pt x="45" y="6"/>
                  </a:lnTo>
                  <a:lnTo>
                    <a:pt x="57" y="3"/>
                  </a:lnTo>
                  <a:lnTo>
                    <a:pt x="70" y="1"/>
                  </a:lnTo>
                  <a:lnTo>
                    <a:pt x="84" y="0"/>
                  </a:lnTo>
                  <a:lnTo>
                    <a:pt x="84" y="0"/>
                  </a:lnTo>
                  <a:lnTo>
                    <a:pt x="113" y="1"/>
                  </a:lnTo>
                  <a:lnTo>
                    <a:pt x="144" y="5"/>
                  </a:lnTo>
                  <a:lnTo>
                    <a:pt x="144" y="5"/>
                  </a:lnTo>
                  <a:lnTo>
                    <a:pt x="177" y="11"/>
                  </a:lnTo>
                  <a:lnTo>
                    <a:pt x="207" y="21"/>
                  </a:lnTo>
                  <a:lnTo>
                    <a:pt x="207" y="21"/>
                  </a:lnTo>
                  <a:lnTo>
                    <a:pt x="238" y="34"/>
                  </a:lnTo>
                  <a:lnTo>
                    <a:pt x="267" y="48"/>
                  </a:lnTo>
                  <a:lnTo>
                    <a:pt x="267" y="48"/>
                  </a:lnTo>
                  <a:lnTo>
                    <a:pt x="295" y="64"/>
                  </a:lnTo>
                  <a:lnTo>
                    <a:pt x="306" y="74"/>
                  </a:lnTo>
                  <a:lnTo>
                    <a:pt x="317" y="84"/>
                  </a:lnTo>
                  <a:lnTo>
                    <a:pt x="317" y="84"/>
                  </a:lnTo>
                  <a:lnTo>
                    <a:pt x="327" y="94"/>
                  </a:lnTo>
                  <a:lnTo>
                    <a:pt x="335" y="105"/>
                  </a:lnTo>
                  <a:lnTo>
                    <a:pt x="340" y="115"/>
                  </a:lnTo>
                  <a:lnTo>
                    <a:pt x="345" y="123"/>
                  </a:lnTo>
                  <a:lnTo>
                    <a:pt x="345" y="123"/>
                  </a:lnTo>
                  <a:lnTo>
                    <a:pt x="348" y="132"/>
                  </a:lnTo>
                  <a:lnTo>
                    <a:pt x="348" y="142"/>
                  </a:lnTo>
                  <a:lnTo>
                    <a:pt x="348" y="150"/>
                  </a:lnTo>
                  <a:lnTo>
                    <a:pt x="345" y="158"/>
                  </a:lnTo>
                  <a:lnTo>
                    <a:pt x="345" y="158"/>
                  </a:lnTo>
                  <a:lnTo>
                    <a:pt x="342" y="167"/>
                  </a:lnTo>
                  <a:lnTo>
                    <a:pt x="335" y="173"/>
                  </a:lnTo>
                  <a:lnTo>
                    <a:pt x="327" y="179"/>
                  </a:lnTo>
                  <a:lnTo>
                    <a:pt x="317" y="184"/>
                  </a:lnTo>
                  <a:lnTo>
                    <a:pt x="317" y="184"/>
                  </a:lnTo>
                  <a:lnTo>
                    <a:pt x="308" y="189"/>
                  </a:lnTo>
                  <a:lnTo>
                    <a:pt x="295" y="192"/>
                  </a:lnTo>
                  <a:lnTo>
                    <a:pt x="280" y="196"/>
                  </a:lnTo>
                  <a:lnTo>
                    <a:pt x="264" y="196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232">
              <a:extLst>
                <a:ext uri="{FF2B5EF4-FFF2-40B4-BE49-F238E27FC236}">
                  <a16:creationId xmlns:a16="http://schemas.microsoft.com/office/drawing/2014/main" xmlns="" id="{8DB8DC8F-B41D-4AF6-A4ED-849CBAFD01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637713" y="1582738"/>
              <a:ext cx="727075" cy="411163"/>
            </a:xfrm>
            <a:custGeom>
              <a:avLst/>
              <a:gdLst>
                <a:gd name="T0" fmla="*/ 92 w 458"/>
                <a:gd name="T1" fmla="*/ 1 h 259"/>
                <a:gd name="T2" fmla="*/ 61 w 458"/>
                <a:gd name="T3" fmla="*/ 8 h 259"/>
                <a:gd name="T4" fmla="*/ 37 w 458"/>
                <a:gd name="T5" fmla="*/ 18 h 259"/>
                <a:gd name="T6" fmla="*/ 18 w 458"/>
                <a:gd name="T7" fmla="*/ 31 h 259"/>
                <a:gd name="T8" fmla="*/ 8 w 458"/>
                <a:gd name="T9" fmla="*/ 44 h 259"/>
                <a:gd name="T10" fmla="*/ 5 w 458"/>
                <a:gd name="T11" fmla="*/ 48 h 259"/>
                <a:gd name="T12" fmla="*/ 0 w 458"/>
                <a:gd name="T13" fmla="*/ 61 h 259"/>
                <a:gd name="T14" fmla="*/ 0 w 458"/>
                <a:gd name="T15" fmla="*/ 69 h 259"/>
                <a:gd name="T16" fmla="*/ 1 w 458"/>
                <a:gd name="T17" fmla="*/ 89 h 259"/>
                <a:gd name="T18" fmla="*/ 6 w 458"/>
                <a:gd name="T19" fmla="*/ 100 h 259"/>
                <a:gd name="T20" fmla="*/ 13 w 458"/>
                <a:gd name="T21" fmla="*/ 113 h 259"/>
                <a:gd name="T22" fmla="*/ 18 w 458"/>
                <a:gd name="T23" fmla="*/ 120 h 259"/>
                <a:gd name="T24" fmla="*/ 22 w 458"/>
                <a:gd name="T25" fmla="*/ 128 h 259"/>
                <a:gd name="T26" fmla="*/ 24 w 458"/>
                <a:gd name="T27" fmla="*/ 129 h 259"/>
                <a:gd name="T28" fmla="*/ 58 w 458"/>
                <a:gd name="T29" fmla="*/ 163 h 259"/>
                <a:gd name="T30" fmla="*/ 105 w 458"/>
                <a:gd name="T31" fmla="*/ 196 h 259"/>
                <a:gd name="T32" fmla="*/ 160 w 458"/>
                <a:gd name="T33" fmla="*/ 222 h 259"/>
                <a:gd name="T34" fmla="*/ 222 w 458"/>
                <a:gd name="T35" fmla="*/ 243 h 259"/>
                <a:gd name="T36" fmla="*/ 251 w 458"/>
                <a:gd name="T37" fmla="*/ 249 h 259"/>
                <a:gd name="T38" fmla="*/ 267 w 458"/>
                <a:gd name="T39" fmla="*/ 252 h 259"/>
                <a:gd name="T40" fmla="*/ 298 w 458"/>
                <a:gd name="T41" fmla="*/ 257 h 259"/>
                <a:gd name="T42" fmla="*/ 314 w 458"/>
                <a:gd name="T43" fmla="*/ 257 h 259"/>
                <a:gd name="T44" fmla="*/ 346 w 458"/>
                <a:gd name="T45" fmla="*/ 257 h 259"/>
                <a:gd name="T46" fmla="*/ 393 w 458"/>
                <a:gd name="T47" fmla="*/ 251 h 259"/>
                <a:gd name="T48" fmla="*/ 427 w 458"/>
                <a:gd name="T49" fmla="*/ 238 h 259"/>
                <a:gd name="T50" fmla="*/ 448 w 458"/>
                <a:gd name="T51" fmla="*/ 217 h 259"/>
                <a:gd name="T52" fmla="*/ 458 w 458"/>
                <a:gd name="T53" fmla="*/ 193 h 259"/>
                <a:gd name="T54" fmla="*/ 458 w 458"/>
                <a:gd name="T55" fmla="*/ 184 h 259"/>
                <a:gd name="T56" fmla="*/ 455 w 458"/>
                <a:gd name="T57" fmla="*/ 170 h 259"/>
                <a:gd name="T58" fmla="*/ 453 w 458"/>
                <a:gd name="T59" fmla="*/ 163 h 259"/>
                <a:gd name="T60" fmla="*/ 439 w 458"/>
                <a:gd name="T61" fmla="*/ 136 h 259"/>
                <a:gd name="T62" fmla="*/ 427 w 458"/>
                <a:gd name="T63" fmla="*/ 121 h 259"/>
                <a:gd name="T64" fmla="*/ 413 w 458"/>
                <a:gd name="T65" fmla="*/ 108 h 259"/>
                <a:gd name="T66" fmla="*/ 413 w 458"/>
                <a:gd name="T67" fmla="*/ 108 h 259"/>
                <a:gd name="T68" fmla="*/ 397 w 458"/>
                <a:gd name="T69" fmla="*/ 94 h 259"/>
                <a:gd name="T70" fmla="*/ 387 w 458"/>
                <a:gd name="T71" fmla="*/ 86 h 259"/>
                <a:gd name="T72" fmla="*/ 353 w 458"/>
                <a:gd name="T73" fmla="*/ 65 h 259"/>
                <a:gd name="T74" fmla="*/ 303 w 458"/>
                <a:gd name="T75" fmla="*/ 39 h 259"/>
                <a:gd name="T76" fmla="*/ 248 w 458"/>
                <a:gd name="T77" fmla="*/ 19 h 259"/>
                <a:gd name="T78" fmla="*/ 192 w 458"/>
                <a:gd name="T79" fmla="*/ 6 h 259"/>
                <a:gd name="T80" fmla="*/ 154 w 458"/>
                <a:gd name="T81" fmla="*/ 1 h 259"/>
                <a:gd name="T82" fmla="*/ 142 w 458"/>
                <a:gd name="T83" fmla="*/ 0 h 259"/>
                <a:gd name="T84" fmla="*/ 120 w 458"/>
                <a:gd name="T85" fmla="*/ 0 h 259"/>
                <a:gd name="T86" fmla="*/ 116 w 458"/>
                <a:gd name="T87" fmla="*/ 0 h 259"/>
                <a:gd name="T88" fmla="*/ 113 w 458"/>
                <a:gd name="T89" fmla="*/ 0 h 2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8" h="259">
                  <a:moveTo>
                    <a:pt x="110" y="0"/>
                  </a:moveTo>
                  <a:lnTo>
                    <a:pt x="110" y="0"/>
                  </a:lnTo>
                  <a:lnTo>
                    <a:pt x="92" y="1"/>
                  </a:lnTo>
                  <a:lnTo>
                    <a:pt x="76" y="5"/>
                  </a:lnTo>
                  <a:lnTo>
                    <a:pt x="76" y="5"/>
                  </a:lnTo>
                  <a:lnTo>
                    <a:pt x="61" y="8"/>
                  </a:lnTo>
                  <a:lnTo>
                    <a:pt x="48" y="13"/>
                  </a:lnTo>
                  <a:lnTo>
                    <a:pt x="48" y="13"/>
                  </a:lnTo>
                  <a:lnTo>
                    <a:pt x="37" y="18"/>
                  </a:lnTo>
                  <a:lnTo>
                    <a:pt x="27" y="24"/>
                  </a:lnTo>
                  <a:lnTo>
                    <a:pt x="27" y="24"/>
                  </a:lnTo>
                  <a:lnTo>
                    <a:pt x="18" y="31"/>
                  </a:lnTo>
                  <a:lnTo>
                    <a:pt x="11" y="39"/>
                  </a:lnTo>
                  <a:lnTo>
                    <a:pt x="11" y="39"/>
                  </a:lnTo>
                  <a:lnTo>
                    <a:pt x="8" y="44"/>
                  </a:lnTo>
                  <a:lnTo>
                    <a:pt x="8" y="44"/>
                  </a:lnTo>
                  <a:lnTo>
                    <a:pt x="5" y="48"/>
                  </a:lnTo>
                  <a:lnTo>
                    <a:pt x="5" y="48"/>
                  </a:lnTo>
                  <a:lnTo>
                    <a:pt x="1" y="55"/>
                  </a:lnTo>
                  <a:lnTo>
                    <a:pt x="1" y="55"/>
                  </a:lnTo>
                  <a:lnTo>
                    <a:pt x="0" y="61"/>
                  </a:lnTo>
                  <a:lnTo>
                    <a:pt x="0" y="61"/>
                  </a:lnTo>
                  <a:lnTo>
                    <a:pt x="0" y="69"/>
                  </a:lnTo>
                  <a:lnTo>
                    <a:pt x="0" y="69"/>
                  </a:lnTo>
                  <a:lnTo>
                    <a:pt x="0" y="79"/>
                  </a:lnTo>
                  <a:lnTo>
                    <a:pt x="0" y="79"/>
                  </a:lnTo>
                  <a:lnTo>
                    <a:pt x="1" y="89"/>
                  </a:lnTo>
                  <a:lnTo>
                    <a:pt x="1" y="89"/>
                  </a:lnTo>
                  <a:lnTo>
                    <a:pt x="6" y="100"/>
                  </a:lnTo>
                  <a:lnTo>
                    <a:pt x="6" y="100"/>
                  </a:lnTo>
                  <a:lnTo>
                    <a:pt x="9" y="107"/>
                  </a:lnTo>
                  <a:lnTo>
                    <a:pt x="9" y="107"/>
                  </a:lnTo>
                  <a:lnTo>
                    <a:pt x="13" y="113"/>
                  </a:lnTo>
                  <a:lnTo>
                    <a:pt x="13" y="113"/>
                  </a:lnTo>
                  <a:lnTo>
                    <a:pt x="18" y="120"/>
                  </a:lnTo>
                  <a:lnTo>
                    <a:pt x="18" y="120"/>
                  </a:lnTo>
                  <a:lnTo>
                    <a:pt x="22" y="126"/>
                  </a:lnTo>
                  <a:lnTo>
                    <a:pt x="22" y="128"/>
                  </a:lnTo>
                  <a:lnTo>
                    <a:pt x="22" y="128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40" y="147"/>
                  </a:lnTo>
                  <a:lnTo>
                    <a:pt x="58" y="163"/>
                  </a:lnTo>
                  <a:lnTo>
                    <a:pt x="58" y="163"/>
                  </a:lnTo>
                  <a:lnTo>
                    <a:pt x="81" y="180"/>
                  </a:lnTo>
                  <a:lnTo>
                    <a:pt x="105" y="196"/>
                  </a:lnTo>
                  <a:lnTo>
                    <a:pt x="105" y="196"/>
                  </a:lnTo>
                  <a:lnTo>
                    <a:pt x="133" y="209"/>
                  </a:lnTo>
                  <a:lnTo>
                    <a:pt x="160" y="222"/>
                  </a:lnTo>
                  <a:lnTo>
                    <a:pt x="160" y="222"/>
                  </a:lnTo>
                  <a:lnTo>
                    <a:pt x="191" y="233"/>
                  </a:lnTo>
                  <a:lnTo>
                    <a:pt x="222" y="243"/>
                  </a:lnTo>
                  <a:lnTo>
                    <a:pt x="222" y="243"/>
                  </a:lnTo>
                  <a:lnTo>
                    <a:pt x="236" y="246"/>
                  </a:lnTo>
                  <a:lnTo>
                    <a:pt x="236" y="246"/>
                  </a:lnTo>
                  <a:lnTo>
                    <a:pt x="251" y="249"/>
                  </a:lnTo>
                  <a:lnTo>
                    <a:pt x="251" y="249"/>
                  </a:lnTo>
                  <a:lnTo>
                    <a:pt x="267" y="252"/>
                  </a:lnTo>
                  <a:lnTo>
                    <a:pt x="267" y="252"/>
                  </a:lnTo>
                  <a:lnTo>
                    <a:pt x="282" y="254"/>
                  </a:lnTo>
                  <a:lnTo>
                    <a:pt x="282" y="254"/>
                  </a:lnTo>
                  <a:lnTo>
                    <a:pt x="298" y="257"/>
                  </a:lnTo>
                  <a:lnTo>
                    <a:pt x="298" y="257"/>
                  </a:lnTo>
                  <a:lnTo>
                    <a:pt x="314" y="257"/>
                  </a:lnTo>
                  <a:lnTo>
                    <a:pt x="314" y="257"/>
                  </a:lnTo>
                  <a:lnTo>
                    <a:pt x="330" y="259"/>
                  </a:lnTo>
                  <a:lnTo>
                    <a:pt x="330" y="259"/>
                  </a:lnTo>
                  <a:lnTo>
                    <a:pt x="346" y="257"/>
                  </a:lnTo>
                  <a:lnTo>
                    <a:pt x="346" y="257"/>
                  </a:lnTo>
                  <a:lnTo>
                    <a:pt x="371" y="256"/>
                  </a:lnTo>
                  <a:lnTo>
                    <a:pt x="393" y="251"/>
                  </a:lnTo>
                  <a:lnTo>
                    <a:pt x="393" y="251"/>
                  </a:lnTo>
                  <a:lnTo>
                    <a:pt x="411" y="246"/>
                  </a:lnTo>
                  <a:lnTo>
                    <a:pt x="427" y="238"/>
                  </a:lnTo>
                  <a:lnTo>
                    <a:pt x="427" y="238"/>
                  </a:lnTo>
                  <a:lnTo>
                    <a:pt x="439" y="228"/>
                  </a:lnTo>
                  <a:lnTo>
                    <a:pt x="448" y="217"/>
                  </a:lnTo>
                  <a:lnTo>
                    <a:pt x="448" y="217"/>
                  </a:lnTo>
                  <a:lnTo>
                    <a:pt x="455" y="205"/>
                  </a:lnTo>
                  <a:lnTo>
                    <a:pt x="458" y="193"/>
                  </a:lnTo>
                  <a:lnTo>
                    <a:pt x="458" y="193"/>
                  </a:lnTo>
                  <a:lnTo>
                    <a:pt x="458" y="184"/>
                  </a:lnTo>
                  <a:lnTo>
                    <a:pt x="458" y="184"/>
                  </a:lnTo>
                  <a:lnTo>
                    <a:pt x="457" y="178"/>
                  </a:lnTo>
                  <a:lnTo>
                    <a:pt x="457" y="178"/>
                  </a:lnTo>
                  <a:lnTo>
                    <a:pt x="455" y="170"/>
                  </a:lnTo>
                  <a:lnTo>
                    <a:pt x="455" y="170"/>
                  </a:lnTo>
                  <a:lnTo>
                    <a:pt x="453" y="163"/>
                  </a:lnTo>
                  <a:lnTo>
                    <a:pt x="453" y="163"/>
                  </a:lnTo>
                  <a:lnTo>
                    <a:pt x="447" y="149"/>
                  </a:lnTo>
                  <a:lnTo>
                    <a:pt x="447" y="149"/>
                  </a:lnTo>
                  <a:lnTo>
                    <a:pt x="439" y="136"/>
                  </a:lnTo>
                  <a:lnTo>
                    <a:pt x="439" y="136"/>
                  </a:lnTo>
                  <a:lnTo>
                    <a:pt x="427" y="121"/>
                  </a:lnTo>
                  <a:lnTo>
                    <a:pt x="427" y="121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13" y="108"/>
                  </a:lnTo>
                  <a:lnTo>
                    <a:pt x="405" y="100"/>
                  </a:lnTo>
                  <a:lnTo>
                    <a:pt x="405" y="100"/>
                  </a:lnTo>
                  <a:lnTo>
                    <a:pt x="397" y="94"/>
                  </a:lnTo>
                  <a:lnTo>
                    <a:pt x="397" y="94"/>
                  </a:lnTo>
                  <a:lnTo>
                    <a:pt x="387" y="86"/>
                  </a:lnTo>
                  <a:lnTo>
                    <a:pt x="387" y="86"/>
                  </a:lnTo>
                  <a:lnTo>
                    <a:pt x="377" y="79"/>
                  </a:lnTo>
                  <a:lnTo>
                    <a:pt x="377" y="79"/>
                  </a:lnTo>
                  <a:lnTo>
                    <a:pt x="353" y="65"/>
                  </a:lnTo>
                  <a:lnTo>
                    <a:pt x="329" y="50"/>
                  </a:lnTo>
                  <a:lnTo>
                    <a:pt x="329" y="50"/>
                  </a:lnTo>
                  <a:lnTo>
                    <a:pt x="303" y="39"/>
                  </a:lnTo>
                  <a:lnTo>
                    <a:pt x="275" y="29"/>
                  </a:lnTo>
                  <a:lnTo>
                    <a:pt x="275" y="29"/>
                  </a:lnTo>
                  <a:lnTo>
                    <a:pt x="248" y="19"/>
                  </a:lnTo>
                  <a:lnTo>
                    <a:pt x="220" y="11"/>
                  </a:lnTo>
                  <a:lnTo>
                    <a:pt x="220" y="11"/>
                  </a:lnTo>
                  <a:lnTo>
                    <a:pt x="192" y="6"/>
                  </a:lnTo>
                  <a:lnTo>
                    <a:pt x="165" y="3"/>
                  </a:lnTo>
                  <a:lnTo>
                    <a:pt x="165" y="3"/>
                  </a:lnTo>
                  <a:lnTo>
                    <a:pt x="154" y="1"/>
                  </a:lnTo>
                  <a:lnTo>
                    <a:pt x="154" y="1"/>
                  </a:lnTo>
                  <a:lnTo>
                    <a:pt x="142" y="0"/>
                  </a:lnTo>
                  <a:lnTo>
                    <a:pt x="142" y="0"/>
                  </a:lnTo>
                  <a:lnTo>
                    <a:pt x="131" y="0"/>
                  </a:lnTo>
                  <a:lnTo>
                    <a:pt x="131" y="0"/>
                  </a:lnTo>
                  <a:lnTo>
                    <a:pt x="120" y="0"/>
                  </a:lnTo>
                  <a:lnTo>
                    <a:pt x="120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5" y="0"/>
                  </a:lnTo>
                  <a:lnTo>
                    <a:pt x="115" y="0"/>
                  </a:lnTo>
                  <a:lnTo>
                    <a:pt x="113" y="0"/>
                  </a:lnTo>
                  <a:lnTo>
                    <a:pt x="113" y="0"/>
                  </a:lnTo>
                  <a:lnTo>
                    <a:pt x="11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pic>
          <p:nvPicPr>
            <p:cNvPr id="32" name="Picture 233">
              <a:extLst>
                <a:ext uri="{FF2B5EF4-FFF2-40B4-BE49-F238E27FC236}">
                  <a16:creationId xmlns:a16="http://schemas.microsoft.com/office/drawing/2014/main" xmlns="" id="{2BF5CF76-FBDC-49BC-ABD0-C370AC1099C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17075" y="1558925"/>
              <a:ext cx="785813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3" name="Picture 234">
              <a:extLst>
                <a:ext uri="{FF2B5EF4-FFF2-40B4-BE49-F238E27FC236}">
                  <a16:creationId xmlns:a16="http://schemas.microsoft.com/office/drawing/2014/main" xmlns="" id="{103B855F-DC8A-47BF-9183-2B8373E0273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625013" y="1566863"/>
              <a:ext cx="74771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" name="Picture 235">
              <a:extLst>
                <a:ext uri="{FF2B5EF4-FFF2-40B4-BE49-F238E27FC236}">
                  <a16:creationId xmlns:a16="http://schemas.microsoft.com/office/drawing/2014/main" xmlns="" id="{26100917-EFBA-4860-BDEE-EDD9F9C447C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91700" y="1654175"/>
              <a:ext cx="415925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Freeform 240">
              <a:extLst>
                <a:ext uri="{FF2B5EF4-FFF2-40B4-BE49-F238E27FC236}">
                  <a16:creationId xmlns:a16="http://schemas.microsoft.com/office/drawing/2014/main" xmlns="" id="{3F51F77B-EB9F-4920-A01E-15D365199179}"/>
                </a:ext>
              </a:extLst>
            </p:cNvPr>
            <p:cNvSpPr>
              <a:spLocks/>
            </p:cNvSpPr>
            <p:nvPr/>
          </p:nvSpPr>
          <p:spPr bwMode="auto">
            <a:xfrm>
              <a:off x="10169525" y="1206500"/>
              <a:ext cx="36513" cy="33338"/>
            </a:xfrm>
            <a:custGeom>
              <a:avLst/>
              <a:gdLst>
                <a:gd name="T0" fmla="*/ 15 w 23"/>
                <a:gd name="T1" fmla="*/ 21 h 21"/>
                <a:gd name="T2" fmla="*/ 0 w 23"/>
                <a:gd name="T3" fmla="*/ 15 h 21"/>
                <a:gd name="T4" fmla="*/ 2 w 23"/>
                <a:gd name="T5" fmla="*/ 0 h 21"/>
                <a:gd name="T6" fmla="*/ 23 w 23"/>
                <a:gd name="T7" fmla="*/ 7 h 21"/>
                <a:gd name="T8" fmla="*/ 15 w 23"/>
                <a:gd name="T9" fmla="*/ 21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3" h="21">
                  <a:moveTo>
                    <a:pt x="15" y="21"/>
                  </a:moveTo>
                  <a:lnTo>
                    <a:pt x="0" y="15"/>
                  </a:lnTo>
                  <a:lnTo>
                    <a:pt x="2" y="0"/>
                  </a:lnTo>
                  <a:lnTo>
                    <a:pt x="23" y="7"/>
                  </a:lnTo>
                  <a:lnTo>
                    <a:pt x="15" y="21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xmlns="" id="{DD23C739-844C-4B39-B456-329A73586D04}"/>
                </a:ext>
              </a:extLst>
            </p:cNvPr>
            <p:cNvGrpSpPr/>
            <p:nvPr/>
          </p:nvGrpSpPr>
          <p:grpSpPr>
            <a:xfrm>
              <a:off x="9894888" y="1044575"/>
              <a:ext cx="468313" cy="776288"/>
              <a:chOff x="9894888" y="1044575"/>
              <a:chExt cx="468313" cy="776288"/>
            </a:xfrm>
          </p:grpSpPr>
          <p:sp>
            <p:nvSpPr>
              <p:cNvPr id="92" name="Freeform 236">
                <a:extLst>
                  <a:ext uri="{FF2B5EF4-FFF2-40B4-BE49-F238E27FC236}">
                    <a16:creationId xmlns:a16="http://schemas.microsoft.com/office/drawing/2014/main" xmlns="" id="{C923BA96-5402-4F9C-A02B-A22C6541C3C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904413" y="1160463"/>
                <a:ext cx="458788" cy="422275"/>
              </a:xfrm>
              <a:custGeom>
                <a:avLst/>
                <a:gdLst>
                  <a:gd name="T0" fmla="*/ 271 w 289"/>
                  <a:gd name="T1" fmla="*/ 63 h 266"/>
                  <a:gd name="T2" fmla="*/ 88 w 289"/>
                  <a:gd name="T3" fmla="*/ 2 h 266"/>
                  <a:gd name="T4" fmla="*/ 88 w 289"/>
                  <a:gd name="T5" fmla="*/ 2 h 266"/>
                  <a:gd name="T6" fmla="*/ 78 w 289"/>
                  <a:gd name="T7" fmla="*/ 0 h 266"/>
                  <a:gd name="T8" fmla="*/ 68 w 289"/>
                  <a:gd name="T9" fmla="*/ 2 h 266"/>
                  <a:gd name="T10" fmla="*/ 62 w 289"/>
                  <a:gd name="T11" fmla="*/ 5 h 266"/>
                  <a:gd name="T12" fmla="*/ 59 w 289"/>
                  <a:gd name="T13" fmla="*/ 8 h 266"/>
                  <a:gd name="T14" fmla="*/ 57 w 289"/>
                  <a:gd name="T15" fmla="*/ 12 h 266"/>
                  <a:gd name="T16" fmla="*/ 2 w 289"/>
                  <a:gd name="T17" fmla="*/ 177 h 266"/>
                  <a:gd name="T18" fmla="*/ 2 w 289"/>
                  <a:gd name="T19" fmla="*/ 177 h 266"/>
                  <a:gd name="T20" fmla="*/ 0 w 289"/>
                  <a:gd name="T21" fmla="*/ 180 h 266"/>
                  <a:gd name="T22" fmla="*/ 2 w 289"/>
                  <a:gd name="T23" fmla="*/ 185 h 266"/>
                  <a:gd name="T24" fmla="*/ 5 w 289"/>
                  <a:gd name="T25" fmla="*/ 191 h 266"/>
                  <a:gd name="T26" fmla="*/ 12 w 289"/>
                  <a:gd name="T27" fmla="*/ 198 h 266"/>
                  <a:gd name="T28" fmla="*/ 20 w 289"/>
                  <a:gd name="T29" fmla="*/ 203 h 266"/>
                  <a:gd name="T30" fmla="*/ 41 w 289"/>
                  <a:gd name="T31" fmla="*/ 211 h 266"/>
                  <a:gd name="T32" fmla="*/ 75 w 289"/>
                  <a:gd name="T33" fmla="*/ 107 h 266"/>
                  <a:gd name="T34" fmla="*/ 75 w 289"/>
                  <a:gd name="T35" fmla="*/ 107 h 266"/>
                  <a:gd name="T36" fmla="*/ 78 w 289"/>
                  <a:gd name="T37" fmla="*/ 102 h 266"/>
                  <a:gd name="T38" fmla="*/ 81 w 289"/>
                  <a:gd name="T39" fmla="*/ 99 h 266"/>
                  <a:gd name="T40" fmla="*/ 84 w 289"/>
                  <a:gd name="T41" fmla="*/ 96 h 266"/>
                  <a:gd name="T42" fmla="*/ 89 w 289"/>
                  <a:gd name="T43" fmla="*/ 92 h 266"/>
                  <a:gd name="T44" fmla="*/ 96 w 289"/>
                  <a:gd name="T45" fmla="*/ 91 h 266"/>
                  <a:gd name="T46" fmla="*/ 101 w 289"/>
                  <a:gd name="T47" fmla="*/ 91 h 266"/>
                  <a:gd name="T48" fmla="*/ 107 w 289"/>
                  <a:gd name="T49" fmla="*/ 91 h 266"/>
                  <a:gd name="T50" fmla="*/ 114 w 289"/>
                  <a:gd name="T51" fmla="*/ 92 h 266"/>
                  <a:gd name="T52" fmla="*/ 195 w 289"/>
                  <a:gd name="T53" fmla="*/ 120 h 266"/>
                  <a:gd name="T54" fmla="*/ 195 w 289"/>
                  <a:gd name="T55" fmla="*/ 120 h 266"/>
                  <a:gd name="T56" fmla="*/ 201 w 289"/>
                  <a:gd name="T57" fmla="*/ 123 h 266"/>
                  <a:gd name="T58" fmla="*/ 206 w 289"/>
                  <a:gd name="T59" fmla="*/ 127 h 266"/>
                  <a:gd name="T60" fmla="*/ 211 w 289"/>
                  <a:gd name="T61" fmla="*/ 130 h 266"/>
                  <a:gd name="T62" fmla="*/ 214 w 289"/>
                  <a:gd name="T63" fmla="*/ 135 h 266"/>
                  <a:gd name="T64" fmla="*/ 216 w 289"/>
                  <a:gd name="T65" fmla="*/ 139 h 266"/>
                  <a:gd name="T66" fmla="*/ 217 w 289"/>
                  <a:gd name="T67" fmla="*/ 144 h 266"/>
                  <a:gd name="T68" fmla="*/ 217 w 289"/>
                  <a:gd name="T69" fmla="*/ 149 h 266"/>
                  <a:gd name="T70" fmla="*/ 216 w 289"/>
                  <a:gd name="T71" fmla="*/ 154 h 266"/>
                  <a:gd name="T72" fmla="*/ 182 w 289"/>
                  <a:gd name="T73" fmla="*/ 258 h 266"/>
                  <a:gd name="T74" fmla="*/ 201 w 289"/>
                  <a:gd name="T75" fmla="*/ 264 h 266"/>
                  <a:gd name="T76" fmla="*/ 201 w 289"/>
                  <a:gd name="T77" fmla="*/ 264 h 266"/>
                  <a:gd name="T78" fmla="*/ 212 w 289"/>
                  <a:gd name="T79" fmla="*/ 266 h 266"/>
                  <a:gd name="T80" fmla="*/ 220 w 289"/>
                  <a:gd name="T81" fmla="*/ 266 h 266"/>
                  <a:gd name="T82" fmla="*/ 229 w 289"/>
                  <a:gd name="T83" fmla="*/ 261 h 266"/>
                  <a:gd name="T84" fmla="*/ 232 w 289"/>
                  <a:gd name="T85" fmla="*/ 258 h 266"/>
                  <a:gd name="T86" fmla="*/ 233 w 289"/>
                  <a:gd name="T87" fmla="*/ 254 h 266"/>
                  <a:gd name="T88" fmla="*/ 289 w 289"/>
                  <a:gd name="T89" fmla="*/ 89 h 266"/>
                  <a:gd name="T90" fmla="*/ 289 w 289"/>
                  <a:gd name="T91" fmla="*/ 89 h 266"/>
                  <a:gd name="T92" fmla="*/ 289 w 289"/>
                  <a:gd name="T93" fmla="*/ 86 h 266"/>
                  <a:gd name="T94" fmla="*/ 289 w 289"/>
                  <a:gd name="T95" fmla="*/ 83 h 266"/>
                  <a:gd name="T96" fmla="*/ 285 w 289"/>
                  <a:gd name="T97" fmla="*/ 75 h 266"/>
                  <a:gd name="T98" fmla="*/ 279 w 289"/>
                  <a:gd name="T99" fmla="*/ 68 h 266"/>
                  <a:gd name="T100" fmla="*/ 271 w 289"/>
                  <a:gd name="T101" fmla="*/ 63 h 266"/>
                  <a:gd name="T102" fmla="*/ 271 w 289"/>
                  <a:gd name="T103" fmla="*/ 63 h 2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89" h="266">
                    <a:moveTo>
                      <a:pt x="271" y="63"/>
                    </a:moveTo>
                    <a:lnTo>
                      <a:pt x="88" y="2"/>
                    </a:lnTo>
                    <a:lnTo>
                      <a:pt x="88" y="2"/>
                    </a:lnTo>
                    <a:lnTo>
                      <a:pt x="78" y="0"/>
                    </a:lnTo>
                    <a:lnTo>
                      <a:pt x="68" y="2"/>
                    </a:lnTo>
                    <a:lnTo>
                      <a:pt x="62" y="5"/>
                    </a:lnTo>
                    <a:lnTo>
                      <a:pt x="59" y="8"/>
                    </a:lnTo>
                    <a:lnTo>
                      <a:pt x="57" y="12"/>
                    </a:lnTo>
                    <a:lnTo>
                      <a:pt x="2" y="177"/>
                    </a:lnTo>
                    <a:lnTo>
                      <a:pt x="2" y="177"/>
                    </a:lnTo>
                    <a:lnTo>
                      <a:pt x="0" y="180"/>
                    </a:lnTo>
                    <a:lnTo>
                      <a:pt x="2" y="185"/>
                    </a:lnTo>
                    <a:lnTo>
                      <a:pt x="5" y="191"/>
                    </a:lnTo>
                    <a:lnTo>
                      <a:pt x="12" y="198"/>
                    </a:lnTo>
                    <a:lnTo>
                      <a:pt x="20" y="203"/>
                    </a:lnTo>
                    <a:lnTo>
                      <a:pt x="41" y="211"/>
                    </a:lnTo>
                    <a:lnTo>
                      <a:pt x="75" y="107"/>
                    </a:lnTo>
                    <a:lnTo>
                      <a:pt x="75" y="107"/>
                    </a:lnTo>
                    <a:lnTo>
                      <a:pt x="78" y="102"/>
                    </a:lnTo>
                    <a:lnTo>
                      <a:pt x="81" y="99"/>
                    </a:lnTo>
                    <a:lnTo>
                      <a:pt x="84" y="96"/>
                    </a:lnTo>
                    <a:lnTo>
                      <a:pt x="89" y="92"/>
                    </a:lnTo>
                    <a:lnTo>
                      <a:pt x="96" y="91"/>
                    </a:lnTo>
                    <a:lnTo>
                      <a:pt x="101" y="91"/>
                    </a:lnTo>
                    <a:lnTo>
                      <a:pt x="107" y="91"/>
                    </a:lnTo>
                    <a:lnTo>
                      <a:pt x="114" y="92"/>
                    </a:lnTo>
                    <a:lnTo>
                      <a:pt x="195" y="120"/>
                    </a:lnTo>
                    <a:lnTo>
                      <a:pt x="195" y="120"/>
                    </a:lnTo>
                    <a:lnTo>
                      <a:pt x="201" y="123"/>
                    </a:lnTo>
                    <a:lnTo>
                      <a:pt x="206" y="127"/>
                    </a:lnTo>
                    <a:lnTo>
                      <a:pt x="211" y="130"/>
                    </a:lnTo>
                    <a:lnTo>
                      <a:pt x="214" y="135"/>
                    </a:lnTo>
                    <a:lnTo>
                      <a:pt x="216" y="139"/>
                    </a:lnTo>
                    <a:lnTo>
                      <a:pt x="217" y="144"/>
                    </a:lnTo>
                    <a:lnTo>
                      <a:pt x="217" y="149"/>
                    </a:lnTo>
                    <a:lnTo>
                      <a:pt x="216" y="154"/>
                    </a:lnTo>
                    <a:lnTo>
                      <a:pt x="182" y="258"/>
                    </a:lnTo>
                    <a:lnTo>
                      <a:pt x="201" y="264"/>
                    </a:lnTo>
                    <a:lnTo>
                      <a:pt x="201" y="264"/>
                    </a:lnTo>
                    <a:lnTo>
                      <a:pt x="212" y="266"/>
                    </a:lnTo>
                    <a:lnTo>
                      <a:pt x="220" y="266"/>
                    </a:lnTo>
                    <a:lnTo>
                      <a:pt x="229" y="261"/>
                    </a:lnTo>
                    <a:lnTo>
                      <a:pt x="232" y="258"/>
                    </a:lnTo>
                    <a:lnTo>
                      <a:pt x="233" y="254"/>
                    </a:lnTo>
                    <a:lnTo>
                      <a:pt x="289" y="89"/>
                    </a:lnTo>
                    <a:lnTo>
                      <a:pt x="289" y="89"/>
                    </a:lnTo>
                    <a:lnTo>
                      <a:pt x="289" y="86"/>
                    </a:lnTo>
                    <a:lnTo>
                      <a:pt x="289" y="83"/>
                    </a:lnTo>
                    <a:lnTo>
                      <a:pt x="285" y="75"/>
                    </a:lnTo>
                    <a:lnTo>
                      <a:pt x="279" y="68"/>
                    </a:lnTo>
                    <a:lnTo>
                      <a:pt x="271" y="63"/>
                    </a:lnTo>
                    <a:lnTo>
                      <a:pt x="271" y="63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3" name="Freeform 237">
                <a:extLst>
                  <a:ext uri="{FF2B5EF4-FFF2-40B4-BE49-F238E27FC236}">
                    <a16:creationId xmlns:a16="http://schemas.microsoft.com/office/drawing/2014/main" xmlns="" id="{BFCB62B3-5E37-4E28-BD4F-20C819C787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25075" y="1044575"/>
                <a:ext cx="188913" cy="152400"/>
              </a:xfrm>
              <a:custGeom>
                <a:avLst/>
                <a:gdLst>
                  <a:gd name="T0" fmla="*/ 117 w 119"/>
                  <a:gd name="T1" fmla="*/ 67 h 96"/>
                  <a:gd name="T2" fmla="*/ 117 w 119"/>
                  <a:gd name="T3" fmla="*/ 67 h 96"/>
                  <a:gd name="T4" fmla="*/ 114 w 119"/>
                  <a:gd name="T5" fmla="*/ 75 h 96"/>
                  <a:gd name="T6" fmla="*/ 107 w 119"/>
                  <a:gd name="T7" fmla="*/ 83 h 96"/>
                  <a:gd name="T8" fmla="*/ 99 w 119"/>
                  <a:gd name="T9" fmla="*/ 88 h 96"/>
                  <a:gd name="T10" fmla="*/ 90 w 119"/>
                  <a:gd name="T11" fmla="*/ 93 h 96"/>
                  <a:gd name="T12" fmla="*/ 80 w 119"/>
                  <a:gd name="T13" fmla="*/ 94 h 96"/>
                  <a:gd name="T14" fmla="*/ 69 w 119"/>
                  <a:gd name="T15" fmla="*/ 96 h 96"/>
                  <a:gd name="T16" fmla="*/ 57 w 119"/>
                  <a:gd name="T17" fmla="*/ 94 h 96"/>
                  <a:gd name="T18" fmla="*/ 44 w 119"/>
                  <a:gd name="T19" fmla="*/ 91 h 96"/>
                  <a:gd name="T20" fmla="*/ 44 w 119"/>
                  <a:gd name="T21" fmla="*/ 91 h 96"/>
                  <a:gd name="T22" fmla="*/ 33 w 119"/>
                  <a:gd name="T23" fmla="*/ 86 h 96"/>
                  <a:gd name="T24" fmla="*/ 23 w 119"/>
                  <a:gd name="T25" fmla="*/ 80 h 96"/>
                  <a:gd name="T26" fmla="*/ 15 w 119"/>
                  <a:gd name="T27" fmla="*/ 73 h 96"/>
                  <a:gd name="T28" fmla="*/ 9 w 119"/>
                  <a:gd name="T29" fmla="*/ 65 h 96"/>
                  <a:gd name="T30" fmla="*/ 4 w 119"/>
                  <a:gd name="T31" fmla="*/ 55 h 96"/>
                  <a:gd name="T32" fmla="*/ 0 w 119"/>
                  <a:gd name="T33" fmla="*/ 47 h 96"/>
                  <a:gd name="T34" fmla="*/ 0 w 119"/>
                  <a:gd name="T35" fmla="*/ 38 h 96"/>
                  <a:gd name="T36" fmla="*/ 2 w 119"/>
                  <a:gd name="T37" fmla="*/ 28 h 96"/>
                  <a:gd name="T38" fmla="*/ 2 w 119"/>
                  <a:gd name="T39" fmla="*/ 28 h 96"/>
                  <a:gd name="T40" fmla="*/ 5 w 119"/>
                  <a:gd name="T41" fmla="*/ 20 h 96"/>
                  <a:gd name="T42" fmla="*/ 12 w 119"/>
                  <a:gd name="T43" fmla="*/ 13 h 96"/>
                  <a:gd name="T44" fmla="*/ 20 w 119"/>
                  <a:gd name="T45" fmla="*/ 7 h 96"/>
                  <a:gd name="T46" fmla="*/ 30 w 119"/>
                  <a:gd name="T47" fmla="*/ 4 h 96"/>
                  <a:gd name="T48" fmla="*/ 39 w 119"/>
                  <a:gd name="T49" fmla="*/ 0 h 96"/>
                  <a:gd name="T50" fmla="*/ 51 w 119"/>
                  <a:gd name="T51" fmla="*/ 0 h 96"/>
                  <a:gd name="T52" fmla="*/ 62 w 119"/>
                  <a:gd name="T53" fmla="*/ 2 h 96"/>
                  <a:gd name="T54" fmla="*/ 75 w 119"/>
                  <a:gd name="T55" fmla="*/ 4 h 96"/>
                  <a:gd name="T56" fmla="*/ 75 w 119"/>
                  <a:gd name="T57" fmla="*/ 4 h 96"/>
                  <a:gd name="T58" fmla="*/ 86 w 119"/>
                  <a:gd name="T59" fmla="*/ 8 h 96"/>
                  <a:gd name="T60" fmla="*/ 96 w 119"/>
                  <a:gd name="T61" fmla="*/ 15 h 96"/>
                  <a:gd name="T62" fmla="*/ 104 w 119"/>
                  <a:gd name="T63" fmla="*/ 23 h 96"/>
                  <a:gd name="T64" fmla="*/ 111 w 119"/>
                  <a:gd name="T65" fmla="*/ 31 h 96"/>
                  <a:gd name="T66" fmla="*/ 115 w 119"/>
                  <a:gd name="T67" fmla="*/ 39 h 96"/>
                  <a:gd name="T68" fmla="*/ 119 w 119"/>
                  <a:gd name="T69" fmla="*/ 49 h 96"/>
                  <a:gd name="T70" fmla="*/ 119 w 119"/>
                  <a:gd name="T71" fmla="*/ 59 h 96"/>
                  <a:gd name="T72" fmla="*/ 117 w 119"/>
                  <a:gd name="T73" fmla="*/ 67 h 96"/>
                  <a:gd name="T74" fmla="*/ 117 w 119"/>
                  <a:gd name="T75" fmla="*/ 67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19" h="96">
                    <a:moveTo>
                      <a:pt x="117" y="67"/>
                    </a:moveTo>
                    <a:lnTo>
                      <a:pt x="117" y="67"/>
                    </a:lnTo>
                    <a:lnTo>
                      <a:pt x="114" y="75"/>
                    </a:lnTo>
                    <a:lnTo>
                      <a:pt x="107" y="83"/>
                    </a:lnTo>
                    <a:lnTo>
                      <a:pt x="99" y="88"/>
                    </a:lnTo>
                    <a:lnTo>
                      <a:pt x="90" y="93"/>
                    </a:lnTo>
                    <a:lnTo>
                      <a:pt x="80" y="94"/>
                    </a:lnTo>
                    <a:lnTo>
                      <a:pt x="69" y="96"/>
                    </a:lnTo>
                    <a:lnTo>
                      <a:pt x="57" y="94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33" y="86"/>
                    </a:lnTo>
                    <a:lnTo>
                      <a:pt x="23" y="80"/>
                    </a:lnTo>
                    <a:lnTo>
                      <a:pt x="15" y="73"/>
                    </a:lnTo>
                    <a:lnTo>
                      <a:pt x="9" y="65"/>
                    </a:lnTo>
                    <a:lnTo>
                      <a:pt x="4" y="55"/>
                    </a:lnTo>
                    <a:lnTo>
                      <a:pt x="0" y="47"/>
                    </a:lnTo>
                    <a:lnTo>
                      <a:pt x="0" y="38"/>
                    </a:lnTo>
                    <a:lnTo>
                      <a:pt x="2" y="28"/>
                    </a:lnTo>
                    <a:lnTo>
                      <a:pt x="2" y="28"/>
                    </a:lnTo>
                    <a:lnTo>
                      <a:pt x="5" y="20"/>
                    </a:lnTo>
                    <a:lnTo>
                      <a:pt x="12" y="13"/>
                    </a:lnTo>
                    <a:lnTo>
                      <a:pt x="20" y="7"/>
                    </a:lnTo>
                    <a:lnTo>
                      <a:pt x="30" y="4"/>
                    </a:lnTo>
                    <a:lnTo>
                      <a:pt x="39" y="0"/>
                    </a:lnTo>
                    <a:lnTo>
                      <a:pt x="51" y="0"/>
                    </a:lnTo>
                    <a:lnTo>
                      <a:pt x="62" y="2"/>
                    </a:lnTo>
                    <a:lnTo>
                      <a:pt x="75" y="4"/>
                    </a:lnTo>
                    <a:lnTo>
                      <a:pt x="75" y="4"/>
                    </a:lnTo>
                    <a:lnTo>
                      <a:pt x="86" y="8"/>
                    </a:lnTo>
                    <a:lnTo>
                      <a:pt x="96" y="15"/>
                    </a:lnTo>
                    <a:lnTo>
                      <a:pt x="104" y="23"/>
                    </a:lnTo>
                    <a:lnTo>
                      <a:pt x="111" y="31"/>
                    </a:lnTo>
                    <a:lnTo>
                      <a:pt x="115" y="39"/>
                    </a:lnTo>
                    <a:lnTo>
                      <a:pt x="119" y="49"/>
                    </a:lnTo>
                    <a:lnTo>
                      <a:pt x="119" y="59"/>
                    </a:lnTo>
                    <a:lnTo>
                      <a:pt x="117" y="67"/>
                    </a:lnTo>
                    <a:lnTo>
                      <a:pt x="117" y="67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4" name="Freeform 238">
                <a:extLst>
                  <a:ext uri="{FF2B5EF4-FFF2-40B4-BE49-F238E27FC236}">
                    <a16:creationId xmlns:a16="http://schemas.microsoft.com/office/drawing/2014/main" xmlns="" id="{CB36B3B1-EE91-4DC2-9146-FCB2E3CD8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9894888" y="1287463"/>
                <a:ext cx="357188" cy="533400"/>
              </a:xfrm>
              <a:custGeom>
                <a:avLst/>
                <a:gdLst>
                  <a:gd name="T0" fmla="*/ 205 w 225"/>
                  <a:gd name="T1" fmla="*/ 29 h 336"/>
                  <a:gd name="T2" fmla="*/ 123 w 225"/>
                  <a:gd name="T3" fmla="*/ 1 h 336"/>
                  <a:gd name="T4" fmla="*/ 123 w 225"/>
                  <a:gd name="T5" fmla="*/ 1 h 336"/>
                  <a:gd name="T6" fmla="*/ 116 w 225"/>
                  <a:gd name="T7" fmla="*/ 0 h 336"/>
                  <a:gd name="T8" fmla="*/ 111 w 225"/>
                  <a:gd name="T9" fmla="*/ 0 h 336"/>
                  <a:gd name="T10" fmla="*/ 102 w 225"/>
                  <a:gd name="T11" fmla="*/ 3 h 336"/>
                  <a:gd name="T12" fmla="*/ 97 w 225"/>
                  <a:gd name="T13" fmla="*/ 4 h 336"/>
                  <a:gd name="T14" fmla="*/ 94 w 225"/>
                  <a:gd name="T15" fmla="*/ 8 h 336"/>
                  <a:gd name="T16" fmla="*/ 90 w 225"/>
                  <a:gd name="T17" fmla="*/ 11 h 336"/>
                  <a:gd name="T18" fmla="*/ 87 w 225"/>
                  <a:gd name="T19" fmla="*/ 16 h 336"/>
                  <a:gd name="T20" fmla="*/ 1 w 225"/>
                  <a:gd name="T21" fmla="*/ 273 h 336"/>
                  <a:gd name="T22" fmla="*/ 1 w 225"/>
                  <a:gd name="T23" fmla="*/ 273 h 336"/>
                  <a:gd name="T24" fmla="*/ 0 w 225"/>
                  <a:gd name="T25" fmla="*/ 278 h 336"/>
                  <a:gd name="T26" fmla="*/ 0 w 225"/>
                  <a:gd name="T27" fmla="*/ 283 h 336"/>
                  <a:gd name="T28" fmla="*/ 1 w 225"/>
                  <a:gd name="T29" fmla="*/ 288 h 336"/>
                  <a:gd name="T30" fmla="*/ 3 w 225"/>
                  <a:gd name="T31" fmla="*/ 293 h 336"/>
                  <a:gd name="T32" fmla="*/ 9 w 225"/>
                  <a:gd name="T33" fmla="*/ 301 h 336"/>
                  <a:gd name="T34" fmla="*/ 14 w 225"/>
                  <a:gd name="T35" fmla="*/ 304 h 336"/>
                  <a:gd name="T36" fmla="*/ 19 w 225"/>
                  <a:gd name="T37" fmla="*/ 306 h 336"/>
                  <a:gd name="T38" fmla="*/ 60 w 225"/>
                  <a:gd name="T39" fmla="*/ 320 h 336"/>
                  <a:gd name="T40" fmla="*/ 121 w 225"/>
                  <a:gd name="T41" fmla="*/ 136 h 336"/>
                  <a:gd name="T42" fmla="*/ 124 w 225"/>
                  <a:gd name="T43" fmla="*/ 136 h 336"/>
                  <a:gd name="T44" fmla="*/ 61 w 225"/>
                  <a:gd name="T45" fmla="*/ 320 h 336"/>
                  <a:gd name="T46" fmla="*/ 102 w 225"/>
                  <a:gd name="T47" fmla="*/ 335 h 336"/>
                  <a:gd name="T48" fmla="*/ 102 w 225"/>
                  <a:gd name="T49" fmla="*/ 335 h 336"/>
                  <a:gd name="T50" fmla="*/ 107 w 225"/>
                  <a:gd name="T51" fmla="*/ 335 h 336"/>
                  <a:gd name="T52" fmla="*/ 113 w 225"/>
                  <a:gd name="T53" fmla="*/ 336 h 336"/>
                  <a:gd name="T54" fmla="*/ 123 w 225"/>
                  <a:gd name="T55" fmla="*/ 333 h 336"/>
                  <a:gd name="T56" fmla="*/ 128 w 225"/>
                  <a:gd name="T57" fmla="*/ 332 h 336"/>
                  <a:gd name="T58" fmla="*/ 131 w 225"/>
                  <a:gd name="T59" fmla="*/ 328 h 336"/>
                  <a:gd name="T60" fmla="*/ 134 w 225"/>
                  <a:gd name="T61" fmla="*/ 325 h 336"/>
                  <a:gd name="T62" fmla="*/ 136 w 225"/>
                  <a:gd name="T63" fmla="*/ 320 h 336"/>
                  <a:gd name="T64" fmla="*/ 223 w 225"/>
                  <a:gd name="T65" fmla="*/ 61 h 336"/>
                  <a:gd name="T66" fmla="*/ 223 w 225"/>
                  <a:gd name="T67" fmla="*/ 61 h 336"/>
                  <a:gd name="T68" fmla="*/ 225 w 225"/>
                  <a:gd name="T69" fmla="*/ 56 h 336"/>
                  <a:gd name="T70" fmla="*/ 225 w 225"/>
                  <a:gd name="T71" fmla="*/ 51 h 336"/>
                  <a:gd name="T72" fmla="*/ 223 w 225"/>
                  <a:gd name="T73" fmla="*/ 47 h 336"/>
                  <a:gd name="T74" fmla="*/ 222 w 225"/>
                  <a:gd name="T75" fmla="*/ 43 h 336"/>
                  <a:gd name="T76" fmla="*/ 215 w 225"/>
                  <a:gd name="T77" fmla="*/ 35 h 336"/>
                  <a:gd name="T78" fmla="*/ 210 w 225"/>
                  <a:gd name="T79" fmla="*/ 32 h 336"/>
                  <a:gd name="T80" fmla="*/ 205 w 225"/>
                  <a:gd name="T81" fmla="*/ 29 h 336"/>
                  <a:gd name="T82" fmla="*/ 205 w 225"/>
                  <a:gd name="T83" fmla="*/ 29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25" h="336">
                    <a:moveTo>
                      <a:pt x="205" y="29"/>
                    </a:moveTo>
                    <a:lnTo>
                      <a:pt x="123" y="1"/>
                    </a:lnTo>
                    <a:lnTo>
                      <a:pt x="123" y="1"/>
                    </a:lnTo>
                    <a:lnTo>
                      <a:pt x="116" y="0"/>
                    </a:lnTo>
                    <a:lnTo>
                      <a:pt x="111" y="0"/>
                    </a:lnTo>
                    <a:lnTo>
                      <a:pt x="102" y="3"/>
                    </a:lnTo>
                    <a:lnTo>
                      <a:pt x="97" y="4"/>
                    </a:lnTo>
                    <a:lnTo>
                      <a:pt x="94" y="8"/>
                    </a:lnTo>
                    <a:lnTo>
                      <a:pt x="90" y="11"/>
                    </a:lnTo>
                    <a:lnTo>
                      <a:pt x="87" y="16"/>
                    </a:lnTo>
                    <a:lnTo>
                      <a:pt x="1" y="273"/>
                    </a:lnTo>
                    <a:lnTo>
                      <a:pt x="1" y="273"/>
                    </a:lnTo>
                    <a:lnTo>
                      <a:pt x="0" y="278"/>
                    </a:lnTo>
                    <a:lnTo>
                      <a:pt x="0" y="283"/>
                    </a:lnTo>
                    <a:lnTo>
                      <a:pt x="1" y="288"/>
                    </a:lnTo>
                    <a:lnTo>
                      <a:pt x="3" y="293"/>
                    </a:lnTo>
                    <a:lnTo>
                      <a:pt x="9" y="301"/>
                    </a:lnTo>
                    <a:lnTo>
                      <a:pt x="14" y="304"/>
                    </a:lnTo>
                    <a:lnTo>
                      <a:pt x="19" y="306"/>
                    </a:lnTo>
                    <a:lnTo>
                      <a:pt x="60" y="320"/>
                    </a:lnTo>
                    <a:lnTo>
                      <a:pt x="121" y="136"/>
                    </a:lnTo>
                    <a:lnTo>
                      <a:pt x="124" y="136"/>
                    </a:lnTo>
                    <a:lnTo>
                      <a:pt x="61" y="320"/>
                    </a:lnTo>
                    <a:lnTo>
                      <a:pt x="102" y="335"/>
                    </a:lnTo>
                    <a:lnTo>
                      <a:pt x="102" y="335"/>
                    </a:lnTo>
                    <a:lnTo>
                      <a:pt x="107" y="335"/>
                    </a:lnTo>
                    <a:lnTo>
                      <a:pt x="113" y="336"/>
                    </a:lnTo>
                    <a:lnTo>
                      <a:pt x="123" y="333"/>
                    </a:lnTo>
                    <a:lnTo>
                      <a:pt x="128" y="332"/>
                    </a:lnTo>
                    <a:lnTo>
                      <a:pt x="131" y="328"/>
                    </a:lnTo>
                    <a:lnTo>
                      <a:pt x="134" y="325"/>
                    </a:lnTo>
                    <a:lnTo>
                      <a:pt x="136" y="320"/>
                    </a:lnTo>
                    <a:lnTo>
                      <a:pt x="223" y="61"/>
                    </a:lnTo>
                    <a:lnTo>
                      <a:pt x="223" y="61"/>
                    </a:lnTo>
                    <a:lnTo>
                      <a:pt x="225" y="56"/>
                    </a:lnTo>
                    <a:lnTo>
                      <a:pt x="225" y="51"/>
                    </a:lnTo>
                    <a:lnTo>
                      <a:pt x="223" y="47"/>
                    </a:lnTo>
                    <a:lnTo>
                      <a:pt x="222" y="43"/>
                    </a:lnTo>
                    <a:lnTo>
                      <a:pt x="215" y="35"/>
                    </a:lnTo>
                    <a:lnTo>
                      <a:pt x="210" y="32"/>
                    </a:lnTo>
                    <a:lnTo>
                      <a:pt x="205" y="29"/>
                    </a:lnTo>
                    <a:lnTo>
                      <a:pt x="205" y="2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5" name="Freeform 239">
                <a:extLst>
                  <a:ext uri="{FF2B5EF4-FFF2-40B4-BE49-F238E27FC236}">
                    <a16:creationId xmlns:a16="http://schemas.microsoft.com/office/drawing/2014/main" xmlns="" id="{526D116D-E854-4AB8-BB77-C3C7680A5A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0788" y="1181403"/>
                <a:ext cx="157163" cy="190500"/>
              </a:xfrm>
              <a:custGeom>
                <a:avLst/>
                <a:gdLst>
                  <a:gd name="T0" fmla="*/ 48 w 99"/>
                  <a:gd name="T1" fmla="*/ 17 h 120"/>
                  <a:gd name="T2" fmla="*/ 99 w 99"/>
                  <a:gd name="T3" fmla="*/ 33 h 120"/>
                  <a:gd name="T4" fmla="*/ 56 w 99"/>
                  <a:gd name="T5" fmla="*/ 76 h 120"/>
                  <a:gd name="T6" fmla="*/ 14 w 99"/>
                  <a:gd name="T7" fmla="*/ 120 h 120"/>
                  <a:gd name="T8" fmla="*/ 6 w 99"/>
                  <a:gd name="T9" fmla="*/ 60 h 120"/>
                  <a:gd name="T10" fmla="*/ 0 w 99"/>
                  <a:gd name="T11" fmla="*/ 0 h 120"/>
                  <a:gd name="T12" fmla="*/ 48 w 99"/>
                  <a:gd name="T13" fmla="*/ 17 h 1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9" h="120">
                    <a:moveTo>
                      <a:pt x="48" y="17"/>
                    </a:moveTo>
                    <a:lnTo>
                      <a:pt x="99" y="33"/>
                    </a:lnTo>
                    <a:lnTo>
                      <a:pt x="56" y="76"/>
                    </a:lnTo>
                    <a:lnTo>
                      <a:pt x="14" y="120"/>
                    </a:lnTo>
                    <a:lnTo>
                      <a:pt x="6" y="60"/>
                    </a:lnTo>
                    <a:lnTo>
                      <a:pt x="0" y="0"/>
                    </a:lnTo>
                    <a:lnTo>
                      <a:pt x="48" y="1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6" name="Freeform 241">
                <a:extLst>
                  <a:ext uri="{FF2B5EF4-FFF2-40B4-BE49-F238E27FC236}">
                    <a16:creationId xmlns:a16="http://schemas.microsoft.com/office/drawing/2014/main" xmlns="" id="{761E88A9-1DF0-488D-A02A-BA1B20BBBC1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112375" y="1255713"/>
                <a:ext cx="73025" cy="133350"/>
              </a:xfrm>
              <a:custGeom>
                <a:avLst/>
                <a:gdLst>
                  <a:gd name="T0" fmla="*/ 25 w 46"/>
                  <a:gd name="T1" fmla="*/ 81 h 84"/>
                  <a:gd name="T2" fmla="*/ 10 w 46"/>
                  <a:gd name="T3" fmla="*/ 84 h 84"/>
                  <a:gd name="T4" fmla="*/ 0 w 46"/>
                  <a:gd name="T5" fmla="*/ 73 h 84"/>
                  <a:gd name="T6" fmla="*/ 30 w 46"/>
                  <a:gd name="T7" fmla="*/ 0 h 84"/>
                  <a:gd name="T8" fmla="*/ 46 w 46"/>
                  <a:gd name="T9" fmla="*/ 5 h 84"/>
                  <a:gd name="T10" fmla="*/ 25 w 46"/>
                  <a:gd name="T11" fmla="*/ 81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6" h="84">
                    <a:moveTo>
                      <a:pt x="25" y="81"/>
                    </a:moveTo>
                    <a:lnTo>
                      <a:pt x="10" y="84"/>
                    </a:lnTo>
                    <a:lnTo>
                      <a:pt x="0" y="73"/>
                    </a:lnTo>
                    <a:lnTo>
                      <a:pt x="30" y="0"/>
                    </a:lnTo>
                    <a:lnTo>
                      <a:pt x="46" y="5"/>
                    </a:lnTo>
                    <a:lnTo>
                      <a:pt x="25" y="8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37" name="Freeform 242">
              <a:extLst>
                <a:ext uri="{FF2B5EF4-FFF2-40B4-BE49-F238E27FC236}">
                  <a16:creationId xmlns:a16="http://schemas.microsoft.com/office/drawing/2014/main" xmlns="" id="{A611A2B4-B1CA-42A5-BD67-AEC29024D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339850" y="4279900"/>
              <a:ext cx="909638" cy="420688"/>
            </a:xfrm>
            <a:custGeom>
              <a:avLst/>
              <a:gdLst>
                <a:gd name="T0" fmla="*/ 377 w 573"/>
                <a:gd name="T1" fmla="*/ 222 h 265"/>
                <a:gd name="T2" fmla="*/ 312 w 573"/>
                <a:gd name="T3" fmla="*/ 230 h 265"/>
                <a:gd name="T4" fmla="*/ 246 w 573"/>
                <a:gd name="T5" fmla="*/ 228 h 265"/>
                <a:gd name="T6" fmla="*/ 165 w 573"/>
                <a:gd name="T7" fmla="*/ 213 h 265"/>
                <a:gd name="T8" fmla="*/ 115 w 573"/>
                <a:gd name="T9" fmla="*/ 192 h 265"/>
                <a:gd name="T10" fmla="*/ 79 w 573"/>
                <a:gd name="T11" fmla="*/ 166 h 265"/>
                <a:gd name="T12" fmla="*/ 63 w 573"/>
                <a:gd name="T13" fmla="*/ 137 h 265"/>
                <a:gd name="T14" fmla="*/ 63 w 573"/>
                <a:gd name="T15" fmla="*/ 110 h 265"/>
                <a:gd name="T16" fmla="*/ 89 w 573"/>
                <a:gd name="T17" fmla="*/ 76 h 265"/>
                <a:gd name="T18" fmla="*/ 126 w 573"/>
                <a:gd name="T19" fmla="*/ 55 h 265"/>
                <a:gd name="T20" fmla="*/ 176 w 573"/>
                <a:gd name="T21" fmla="*/ 39 h 265"/>
                <a:gd name="T22" fmla="*/ 291 w 573"/>
                <a:gd name="T23" fmla="*/ 29 h 265"/>
                <a:gd name="T24" fmla="*/ 369 w 573"/>
                <a:gd name="T25" fmla="*/ 39 h 265"/>
                <a:gd name="T26" fmla="*/ 439 w 573"/>
                <a:gd name="T27" fmla="*/ 63 h 265"/>
                <a:gd name="T28" fmla="*/ 476 w 573"/>
                <a:gd name="T29" fmla="*/ 89 h 265"/>
                <a:gd name="T30" fmla="*/ 496 w 573"/>
                <a:gd name="T31" fmla="*/ 118 h 265"/>
                <a:gd name="T32" fmla="*/ 496 w 573"/>
                <a:gd name="T33" fmla="*/ 149 h 265"/>
                <a:gd name="T34" fmla="*/ 476 w 573"/>
                <a:gd name="T35" fmla="*/ 178 h 265"/>
                <a:gd name="T36" fmla="*/ 418 w 573"/>
                <a:gd name="T37" fmla="*/ 210 h 265"/>
                <a:gd name="T38" fmla="*/ 68 w 573"/>
                <a:gd name="T39" fmla="*/ 43 h 265"/>
                <a:gd name="T40" fmla="*/ 39 w 573"/>
                <a:gd name="T41" fmla="*/ 61 h 265"/>
                <a:gd name="T42" fmla="*/ 10 w 573"/>
                <a:gd name="T43" fmla="*/ 94 h 265"/>
                <a:gd name="T44" fmla="*/ 1 w 573"/>
                <a:gd name="T45" fmla="*/ 113 h 265"/>
                <a:gd name="T46" fmla="*/ 0 w 573"/>
                <a:gd name="T47" fmla="*/ 128 h 265"/>
                <a:gd name="T48" fmla="*/ 3 w 573"/>
                <a:gd name="T49" fmla="*/ 145 h 265"/>
                <a:gd name="T50" fmla="*/ 13 w 573"/>
                <a:gd name="T51" fmla="*/ 166 h 265"/>
                <a:gd name="T52" fmla="*/ 26 w 573"/>
                <a:gd name="T53" fmla="*/ 184 h 265"/>
                <a:gd name="T54" fmla="*/ 40 w 573"/>
                <a:gd name="T55" fmla="*/ 197 h 265"/>
                <a:gd name="T56" fmla="*/ 52 w 573"/>
                <a:gd name="T57" fmla="*/ 205 h 265"/>
                <a:gd name="T58" fmla="*/ 104 w 573"/>
                <a:gd name="T59" fmla="*/ 233 h 265"/>
                <a:gd name="T60" fmla="*/ 168 w 573"/>
                <a:gd name="T61" fmla="*/ 252 h 265"/>
                <a:gd name="T62" fmla="*/ 280 w 573"/>
                <a:gd name="T63" fmla="*/ 265 h 265"/>
                <a:gd name="T64" fmla="*/ 337 w 573"/>
                <a:gd name="T65" fmla="*/ 265 h 265"/>
                <a:gd name="T66" fmla="*/ 372 w 573"/>
                <a:gd name="T67" fmla="*/ 262 h 265"/>
                <a:gd name="T68" fmla="*/ 411 w 573"/>
                <a:gd name="T69" fmla="*/ 256 h 265"/>
                <a:gd name="T70" fmla="*/ 450 w 573"/>
                <a:gd name="T71" fmla="*/ 246 h 265"/>
                <a:gd name="T72" fmla="*/ 518 w 573"/>
                <a:gd name="T73" fmla="*/ 215 h 265"/>
                <a:gd name="T74" fmla="*/ 552 w 573"/>
                <a:gd name="T75" fmla="*/ 188 h 265"/>
                <a:gd name="T76" fmla="*/ 570 w 573"/>
                <a:gd name="T77" fmla="*/ 157 h 265"/>
                <a:gd name="T78" fmla="*/ 572 w 573"/>
                <a:gd name="T79" fmla="*/ 124 h 265"/>
                <a:gd name="T80" fmla="*/ 565 w 573"/>
                <a:gd name="T81" fmla="*/ 108 h 265"/>
                <a:gd name="T82" fmla="*/ 555 w 573"/>
                <a:gd name="T83" fmla="*/ 92 h 265"/>
                <a:gd name="T84" fmla="*/ 530 w 573"/>
                <a:gd name="T85" fmla="*/ 66 h 265"/>
                <a:gd name="T86" fmla="*/ 491 w 573"/>
                <a:gd name="T87" fmla="*/ 43 h 265"/>
                <a:gd name="T88" fmla="*/ 491 w 573"/>
                <a:gd name="T89" fmla="*/ 43 h 265"/>
                <a:gd name="T90" fmla="*/ 466 w 573"/>
                <a:gd name="T91" fmla="*/ 32 h 265"/>
                <a:gd name="T92" fmla="*/ 439 w 573"/>
                <a:gd name="T93" fmla="*/ 24 h 265"/>
                <a:gd name="T94" fmla="*/ 374 w 573"/>
                <a:gd name="T95" fmla="*/ 8 h 265"/>
                <a:gd name="T96" fmla="*/ 269 w 573"/>
                <a:gd name="T97" fmla="*/ 0 h 265"/>
                <a:gd name="T98" fmla="*/ 168 w 573"/>
                <a:gd name="T99" fmla="*/ 9 h 265"/>
                <a:gd name="T100" fmla="*/ 142 w 573"/>
                <a:gd name="T101" fmla="*/ 16 h 265"/>
                <a:gd name="T102" fmla="*/ 115 w 573"/>
                <a:gd name="T103" fmla="*/ 24 h 265"/>
                <a:gd name="T104" fmla="*/ 110 w 573"/>
                <a:gd name="T105" fmla="*/ 26 h 265"/>
                <a:gd name="T106" fmla="*/ 105 w 573"/>
                <a:gd name="T107" fmla="*/ 27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3" h="265">
                  <a:moveTo>
                    <a:pt x="418" y="210"/>
                  </a:moveTo>
                  <a:lnTo>
                    <a:pt x="418" y="210"/>
                  </a:lnTo>
                  <a:lnTo>
                    <a:pt x="398" y="217"/>
                  </a:lnTo>
                  <a:lnTo>
                    <a:pt x="377" y="222"/>
                  </a:lnTo>
                  <a:lnTo>
                    <a:pt x="356" y="225"/>
                  </a:lnTo>
                  <a:lnTo>
                    <a:pt x="335" y="228"/>
                  </a:lnTo>
                  <a:lnTo>
                    <a:pt x="335" y="228"/>
                  </a:lnTo>
                  <a:lnTo>
                    <a:pt x="312" y="230"/>
                  </a:lnTo>
                  <a:lnTo>
                    <a:pt x="290" y="230"/>
                  </a:lnTo>
                  <a:lnTo>
                    <a:pt x="269" y="230"/>
                  </a:lnTo>
                  <a:lnTo>
                    <a:pt x="246" y="228"/>
                  </a:lnTo>
                  <a:lnTo>
                    <a:pt x="246" y="228"/>
                  </a:lnTo>
                  <a:lnTo>
                    <a:pt x="225" y="226"/>
                  </a:lnTo>
                  <a:lnTo>
                    <a:pt x="204" y="223"/>
                  </a:lnTo>
                  <a:lnTo>
                    <a:pt x="185" y="218"/>
                  </a:lnTo>
                  <a:lnTo>
                    <a:pt x="165" y="213"/>
                  </a:lnTo>
                  <a:lnTo>
                    <a:pt x="165" y="213"/>
                  </a:lnTo>
                  <a:lnTo>
                    <a:pt x="147" y="207"/>
                  </a:lnTo>
                  <a:lnTo>
                    <a:pt x="129" y="200"/>
                  </a:lnTo>
                  <a:lnTo>
                    <a:pt x="115" y="192"/>
                  </a:lnTo>
                  <a:lnTo>
                    <a:pt x="100" y="184"/>
                  </a:lnTo>
                  <a:lnTo>
                    <a:pt x="100" y="184"/>
                  </a:lnTo>
                  <a:lnTo>
                    <a:pt x="89" y="176"/>
                  </a:lnTo>
                  <a:lnTo>
                    <a:pt x="79" y="166"/>
                  </a:lnTo>
                  <a:lnTo>
                    <a:pt x="71" y="157"/>
                  </a:lnTo>
                  <a:lnTo>
                    <a:pt x="66" y="147"/>
                  </a:lnTo>
                  <a:lnTo>
                    <a:pt x="66" y="147"/>
                  </a:lnTo>
                  <a:lnTo>
                    <a:pt x="63" y="137"/>
                  </a:lnTo>
                  <a:lnTo>
                    <a:pt x="61" y="129"/>
                  </a:lnTo>
                  <a:lnTo>
                    <a:pt x="61" y="119"/>
                  </a:lnTo>
                  <a:lnTo>
                    <a:pt x="63" y="110"/>
                  </a:lnTo>
                  <a:lnTo>
                    <a:pt x="63" y="110"/>
                  </a:lnTo>
                  <a:lnTo>
                    <a:pt x="68" y="102"/>
                  </a:lnTo>
                  <a:lnTo>
                    <a:pt x="73" y="92"/>
                  </a:lnTo>
                  <a:lnTo>
                    <a:pt x="81" y="84"/>
                  </a:lnTo>
                  <a:lnTo>
                    <a:pt x="89" y="76"/>
                  </a:lnTo>
                  <a:lnTo>
                    <a:pt x="89" y="76"/>
                  </a:lnTo>
                  <a:lnTo>
                    <a:pt x="100" y="68"/>
                  </a:lnTo>
                  <a:lnTo>
                    <a:pt x="112" y="61"/>
                  </a:lnTo>
                  <a:lnTo>
                    <a:pt x="126" y="55"/>
                  </a:lnTo>
                  <a:lnTo>
                    <a:pt x="141" y="48"/>
                  </a:lnTo>
                  <a:lnTo>
                    <a:pt x="141" y="48"/>
                  </a:lnTo>
                  <a:lnTo>
                    <a:pt x="159" y="42"/>
                  </a:lnTo>
                  <a:lnTo>
                    <a:pt x="176" y="39"/>
                  </a:lnTo>
                  <a:lnTo>
                    <a:pt x="212" y="32"/>
                  </a:lnTo>
                  <a:lnTo>
                    <a:pt x="212" y="32"/>
                  </a:lnTo>
                  <a:lnTo>
                    <a:pt x="251" y="29"/>
                  </a:lnTo>
                  <a:lnTo>
                    <a:pt x="291" y="29"/>
                  </a:lnTo>
                  <a:lnTo>
                    <a:pt x="291" y="29"/>
                  </a:lnTo>
                  <a:lnTo>
                    <a:pt x="330" y="32"/>
                  </a:lnTo>
                  <a:lnTo>
                    <a:pt x="369" y="39"/>
                  </a:lnTo>
                  <a:lnTo>
                    <a:pt x="369" y="39"/>
                  </a:lnTo>
                  <a:lnTo>
                    <a:pt x="389" y="43"/>
                  </a:lnTo>
                  <a:lnTo>
                    <a:pt x="406" y="48"/>
                  </a:lnTo>
                  <a:lnTo>
                    <a:pt x="423" y="55"/>
                  </a:lnTo>
                  <a:lnTo>
                    <a:pt x="439" y="63"/>
                  </a:lnTo>
                  <a:lnTo>
                    <a:pt x="439" y="63"/>
                  </a:lnTo>
                  <a:lnTo>
                    <a:pt x="453" y="71"/>
                  </a:lnTo>
                  <a:lnTo>
                    <a:pt x="466" y="79"/>
                  </a:lnTo>
                  <a:lnTo>
                    <a:pt x="476" y="89"/>
                  </a:lnTo>
                  <a:lnTo>
                    <a:pt x="484" y="98"/>
                  </a:lnTo>
                  <a:lnTo>
                    <a:pt x="484" y="98"/>
                  </a:lnTo>
                  <a:lnTo>
                    <a:pt x="491" y="108"/>
                  </a:lnTo>
                  <a:lnTo>
                    <a:pt x="496" y="118"/>
                  </a:lnTo>
                  <a:lnTo>
                    <a:pt x="497" y="128"/>
                  </a:lnTo>
                  <a:lnTo>
                    <a:pt x="497" y="137"/>
                  </a:lnTo>
                  <a:lnTo>
                    <a:pt x="497" y="137"/>
                  </a:lnTo>
                  <a:lnTo>
                    <a:pt x="496" y="149"/>
                  </a:lnTo>
                  <a:lnTo>
                    <a:pt x="491" y="158"/>
                  </a:lnTo>
                  <a:lnTo>
                    <a:pt x="484" y="168"/>
                  </a:lnTo>
                  <a:lnTo>
                    <a:pt x="476" y="178"/>
                  </a:lnTo>
                  <a:lnTo>
                    <a:pt x="476" y="178"/>
                  </a:lnTo>
                  <a:lnTo>
                    <a:pt x="465" y="186"/>
                  </a:lnTo>
                  <a:lnTo>
                    <a:pt x="450" y="196"/>
                  </a:lnTo>
                  <a:lnTo>
                    <a:pt x="436" y="202"/>
                  </a:lnTo>
                  <a:lnTo>
                    <a:pt x="418" y="210"/>
                  </a:lnTo>
                  <a:close/>
                  <a:moveTo>
                    <a:pt x="105" y="27"/>
                  </a:moveTo>
                  <a:lnTo>
                    <a:pt x="105" y="27"/>
                  </a:lnTo>
                  <a:lnTo>
                    <a:pt x="86" y="35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52" y="5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27" y="73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0" y="94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8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76" y="220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34" y="243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204" y="259"/>
                  </a:lnTo>
                  <a:lnTo>
                    <a:pt x="241" y="264"/>
                  </a:lnTo>
                  <a:lnTo>
                    <a:pt x="241" y="264"/>
                  </a:lnTo>
                  <a:lnTo>
                    <a:pt x="280" y="265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37" y="265"/>
                  </a:lnTo>
                  <a:lnTo>
                    <a:pt x="337" y="265"/>
                  </a:lnTo>
                  <a:lnTo>
                    <a:pt x="355" y="264"/>
                  </a:lnTo>
                  <a:lnTo>
                    <a:pt x="355" y="264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90" y="259"/>
                  </a:lnTo>
                  <a:lnTo>
                    <a:pt x="390" y="259"/>
                  </a:lnTo>
                  <a:lnTo>
                    <a:pt x="411" y="256"/>
                  </a:lnTo>
                  <a:lnTo>
                    <a:pt x="411" y="256"/>
                  </a:lnTo>
                  <a:lnTo>
                    <a:pt x="431" y="251"/>
                  </a:lnTo>
                  <a:lnTo>
                    <a:pt x="431" y="251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68" y="239"/>
                  </a:lnTo>
                  <a:lnTo>
                    <a:pt x="468" y="239"/>
                  </a:lnTo>
                  <a:lnTo>
                    <a:pt x="496" y="228"/>
                  </a:lnTo>
                  <a:lnTo>
                    <a:pt x="518" y="215"/>
                  </a:lnTo>
                  <a:lnTo>
                    <a:pt x="518" y="215"/>
                  </a:lnTo>
                  <a:lnTo>
                    <a:pt x="538" y="202"/>
                  </a:lnTo>
                  <a:lnTo>
                    <a:pt x="552" y="188"/>
                  </a:lnTo>
                  <a:lnTo>
                    <a:pt x="552" y="188"/>
                  </a:lnTo>
                  <a:lnTo>
                    <a:pt x="564" y="171"/>
                  </a:lnTo>
                  <a:lnTo>
                    <a:pt x="567" y="165"/>
                  </a:lnTo>
                  <a:lnTo>
                    <a:pt x="570" y="157"/>
                  </a:lnTo>
                  <a:lnTo>
                    <a:pt x="570" y="157"/>
                  </a:lnTo>
                  <a:lnTo>
                    <a:pt x="572" y="149"/>
                  </a:lnTo>
                  <a:lnTo>
                    <a:pt x="573" y="141"/>
                  </a:lnTo>
                  <a:lnTo>
                    <a:pt x="573" y="132"/>
                  </a:lnTo>
                  <a:lnTo>
                    <a:pt x="572" y="124"/>
                  </a:lnTo>
                  <a:lnTo>
                    <a:pt x="572" y="124"/>
                  </a:lnTo>
                  <a:lnTo>
                    <a:pt x="568" y="116"/>
                  </a:lnTo>
                  <a:lnTo>
                    <a:pt x="568" y="116"/>
                  </a:lnTo>
                  <a:lnTo>
                    <a:pt x="565" y="108"/>
                  </a:lnTo>
                  <a:lnTo>
                    <a:pt x="565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55" y="92"/>
                  </a:lnTo>
                  <a:lnTo>
                    <a:pt x="555" y="92"/>
                  </a:lnTo>
                  <a:lnTo>
                    <a:pt x="544" y="79"/>
                  </a:lnTo>
                  <a:lnTo>
                    <a:pt x="544" y="79"/>
                  </a:lnTo>
                  <a:lnTo>
                    <a:pt x="530" y="66"/>
                  </a:lnTo>
                  <a:lnTo>
                    <a:pt x="530" y="66"/>
                  </a:lnTo>
                  <a:lnTo>
                    <a:pt x="512" y="55"/>
                  </a:lnTo>
                  <a:lnTo>
                    <a:pt x="512" y="55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79" y="39"/>
                  </a:lnTo>
                  <a:lnTo>
                    <a:pt x="479" y="39"/>
                  </a:lnTo>
                  <a:lnTo>
                    <a:pt x="466" y="32"/>
                  </a:lnTo>
                  <a:lnTo>
                    <a:pt x="466" y="32"/>
                  </a:lnTo>
                  <a:lnTo>
                    <a:pt x="453" y="27"/>
                  </a:lnTo>
                  <a:lnTo>
                    <a:pt x="453" y="27"/>
                  </a:lnTo>
                  <a:lnTo>
                    <a:pt x="439" y="24"/>
                  </a:lnTo>
                  <a:lnTo>
                    <a:pt x="439" y="24"/>
                  </a:lnTo>
                  <a:lnTo>
                    <a:pt x="406" y="14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38" y="3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26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01" y="5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5" y="27"/>
                  </a:lnTo>
                  <a:close/>
                </a:path>
              </a:pathLst>
            </a:custGeom>
            <a:solidFill>
              <a:srgbClr val="54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243">
              <a:extLst>
                <a:ext uri="{FF2B5EF4-FFF2-40B4-BE49-F238E27FC236}">
                  <a16:creationId xmlns:a16="http://schemas.microsoft.com/office/drawing/2014/main" xmlns="" id="{FC4F8F35-3BFD-49E8-990A-4D71D16FE8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436688" y="4325938"/>
              <a:ext cx="692150" cy="319088"/>
            </a:xfrm>
            <a:custGeom>
              <a:avLst/>
              <a:gdLst>
                <a:gd name="T0" fmla="*/ 357 w 436"/>
                <a:gd name="T1" fmla="*/ 181 h 201"/>
                <a:gd name="T2" fmla="*/ 316 w 436"/>
                <a:gd name="T3" fmla="*/ 193 h 201"/>
                <a:gd name="T4" fmla="*/ 274 w 436"/>
                <a:gd name="T5" fmla="*/ 199 h 201"/>
                <a:gd name="T6" fmla="*/ 251 w 436"/>
                <a:gd name="T7" fmla="*/ 201 h 201"/>
                <a:gd name="T8" fmla="*/ 208 w 436"/>
                <a:gd name="T9" fmla="*/ 201 h 201"/>
                <a:gd name="T10" fmla="*/ 185 w 436"/>
                <a:gd name="T11" fmla="*/ 199 h 201"/>
                <a:gd name="T12" fmla="*/ 143 w 436"/>
                <a:gd name="T13" fmla="*/ 194 h 201"/>
                <a:gd name="T14" fmla="*/ 104 w 436"/>
                <a:gd name="T15" fmla="*/ 184 h 201"/>
                <a:gd name="T16" fmla="*/ 86 w 436"/>
                <a:gd name="T17" fmla="*/ 178 h 201"/>
                <a:gd name="T18" fmla="*/ 54 w 436"/>
                <a:gd name="T19" fmla="*/ 163 h 201"/>
                <a:gd name="T20" fmla="*/ 39 w 436"/>
                <a:gd name="T21" fmla="*/ 155 h 201"/>
                <a:gd name="T22" fmla="*/ 18 w 436"/>
                <a:gd name="T23" fmla="*/ 137 h 201"/>
                <a:gd name="T24" fmla="*/ 5 w 436"/>
                <a:gd name="T25" fmla="*/ 118 h 201"/>
                <a:gd name="T26" fmla="*/ 2 w 436"/>
                <a:gd name="T27" fmla="*/ 108 h 201"/>
                <a:gd name="T28" fmla="*/ 0 w 436"/>
                <a:gd name="T29" fmla="*/ 90 h 201"/>
                <a:gd name="T30" fmla="*/ 2 w 436"/>
                <a:gd name="T31" fmla="*/ 81 h 201"/>
                <a:gd name="T32" fmla="*/ 12 w 436"/>
                <a:gd name="T33" fmla="*/ 63 h 201"/>
                <a:gd name="T34" fmla="*/ 28 w 436"/>
                <a:gd name="T35" fmla="*/ 47 h 201"/>
                <a:gd name="T36" fmla="*/ 39 w 436"/>
                <a:gd name="T37" fmla="*/ 39 h 201"/>
                <a:gd name="T38" fmla="*/ 65 w 436"/>
                <a:gd name="T39" fmla="*/ 26 h 201"/>
                <a:gd name="T40" fmla="*/ 80 w 436"/>
                <a:gd name="T41" fmla="*/ 19 h 201"/>
                <a:gd name="T42" fmla="*/ 115 w 436"/>
                <a:gd name="T43" fmla="*/ 10 h 201"/>
                <a:gd name="T44" fmla="*/ 151 w 436"/>
                <a:gd name="T45" fmla="*/ 3 h 201"/>
                <a:gd name="T46" fmla="*/ 230 w 436"/>
                <a:gd name="T47" fmla="*/ 0 h 201"/>
                <a:gd name="T48" fmla="*/ 269 w 436"/>
                <a:gd name="T49" fmla="*/ 3 h 201"/>
                <a:gd name="T50" fmla="*/ 308 w 436"/>
                <a:gd name="T51" fmla="*/ 10 h 201"/>
                <a:gd name="T52" fmla="*/ 345 w 436"/>
                <a:gd name="T53" fmla="*/ 19 h 201"/>
                <a:gd name="T54" fmla="*/ 378 w 436"/>
                <a:gd name="T55" fmla="*/ 34 h 201"/>
                <a:gd name="T56" fmla="*/ 392 w 436"/>
                <a:gd name="T57" fmla="*/ 42 h 201"/>
                <a:gd name="T58" fmla="*/ 415 w 436"/>
                <a:gd name="T59" fmla="*/ 60 h 201"/>
                <a:gd name="T60" fmla="*/ 423 w 436"/>
                <a:gd name="T61" fmla="*/ 69 h 201"/>
                <a:gd name="T62" fmla="*/ 435 w 436"/>
                <a:gd name="T63" fmla="*/ 89 h 201"/>
                <a:gd name="T64" fmla="*/ 436 w 436"/>
                <a:gd name="T65" fmla="*/ 108 h 201"/>
                <a:gd name="T66" fmla="*/ 435 w 436"/>
                <a:gd name="T67" fmla="*/ 120 h 201"/>
                <a:gd name="T68" fmla="*/ 423 w 436"/>
                <a:gd name="T69" fmla="*/ 139 h 201"/>
                <a:gd name="T70" fmla="*/ 415 w 436"/>
                <a:gd name="T71" fmla="*/ 149 h 201"/>
                <a:gd name="T72" fmla="*/ 389 w 436"/>
                <a:gd name="T73" fmla="*/ 167 h 201"/>
                <a:gd name="T74" fmla="*/ 357 w 436"/>
                <a:gd name="T75" fmla="*/ 181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6" h="201">
                  <a:moveTo>
                    <a:pt x="357" y="181"/>
                  </a:moveTo>
                  <a:lnTo>
                    <a:pt x="357" y="181"/>
                  </a:lnTo>
                  <a:lnTo>
                    <a:pt x="337" y="188"/>
                  </a:lnTo>
                  <a:lnTo>
                    <a:pt x="316" y="193"/>
                  </a:lnTo>
                  <a:lnTo>
                    <a:pt x="295" y="196"/>
                  </a:lnTo>
                  <a:lnTo>
                    <a:pt x="274" y="199"/>
                  </a:lnTo>
                  <a:lnTo>
                    <a:pt x="274" y="199"/>
                  </a:lnTo>
                  <a:lnTo>
                    <a:pt x="251" y="201"/>
                  </a:lnTo>
                  <a:lnTo>
                    <a:pt x="229" y="201"/>
                  </a:lnTo>
                  <a:lnTo>
                    <a:pt x="208" y="201"/>
                  </a:lnTo>
                  <a:lnTo>
                    <a:pt x="185" y="199"/>
                  </a:lnTo>
                  <a:lnTo>
                    <a:pt x="185" y="199"/>
                  </a:lnTo>
                  <a:lnTo>
                    <a:pt x="164" y="197"/>
                  </a:lnTo>
                  <a:lnTo>
                    <a:pt x="143" y="194"/>
                  </a:lnTo>
                  <a:lnTo>
                    <a:pt x="124" y="189"/>
                  </a:lnTo>
                  <a:lnTo>
                    <a:pt x="104" y="184"/>
                  </a:lnTo>
                  <a:lnTo>
                    <a:pt x="104" y="184"/>
                  </a:lnTo>
                  <a:lnTo>
                    <a:pt x="86" y="178"/>
                  </a:lnTo>
                  <a:lnTo>
                    <a:pt x="68" y="171"/>
                  </a:lnTo>
                  <a:lnTo>
                    <a:pt x="54" y="163"/>
                  </a:lnTo>
                  <a:lnTo>
                    <a:pt x="39" y="155"/>
                  </a:lnTo>
                  <a:lnTo>
                    <a:pt x="39" y="155"/>
                  </a:lnTo>
                  <a:lnTo>
                    <a:pt x="28" y="147"/>
                  </a:lnTo>
                  <a:lnTo>
                    <a:pt x="18" y="137"/>
                  </a:lnTo>
                  <a:lnTo>
                    <a:pt x="10" y="128"/>
                  </a:lnTo>
                  <a:lnTo>
                    <a:pt x="5" y="118"/>
                  </a:lnTo>
                  <a:lnTo>
                    <a:pt x="5" y="118"/>
                  </a:lnTo>
                  <a:lnTo>
                    <a:pt x="2" y="108"/>
                  </a:lnTo>
                  <a:lnTo>
                    <a:pt x="0" y="100"/>
                  </a:lnTo>
                  <a:lnTo>
                    <a:pt x="0" y="90"/>
                  </a:lnTo>
                  <a:lnTo>
                    <a:pt x="2" y="81"/>
                  </a:lnTo>
                  <a:lnTo>
                    <a:pt x="2" y="81"/>
                  </a:lnTo>
                  <a:lnTo>
                    <a:pt x="7" y="73"/>
                  </a:lnTo>
                  <a:lnTo>
                    <a:pt x="12" y="63"/>
                  </a:lnTo>
                  <a:lnTo>
                    <a:pt x="20" y="55"/>
                  </a:lnTo>
                  <a:lnTo>
                    <a:pt x="28" y="47"/>
                  </a:lnTo>
                  <a:lnTo>
                    <a:pt x="28" y="47"/>
                  </a:lnTo>
                  <a:lnTo>
                    <a:pt x="39" y="39"/>
                  </a:lnTo>
                  <a:lnTo>
                    <a:pt x="51" y="32"/>
                  </a:lnTo>
                  <a:lnTo>
                    <a:pt x="65" y="26"/>
                  </a:lnTo>
                  <a:lnTo>
                    <a:pt x="80" y="19"/>
                  </a:lnTo>
                  <a:lnTo>
                    <a:pt x="80" y="19"/>
                  </a:lnTo>
                  <a:lnTo>
                    <a:pt x="98" y="13"/>
                  </a:lnTo>
                  <a:lnTo>
                    <a:pt x="115" y="10"/>
                  </a:lnTo>
                  <a:lnTo>
                    <a:pt x="151" y="3"/>
                  </a:lnTo>
                  <a:lnTo>
                    <a:pt x="151" y="3"/>
                  </a:lnTo>
                  <a:lnTo>
                    <a:pt x="190" y="0"/>
                  </a:lnTo>
                  <a:lnTo>
                    <a:pt x="230" y="0"/>
                  </a:lnTo>
                  <a:lnTo>
                    <a:pt x="230" y="0"/>
                  </a:lnTo>
                  <a:lnTo>
                    <a:pt x="269" y="3"/>
                  </a:lnTo>
                  <a:lnTo>
                    <a:pt x="308" y="10"/>
                  </a:lnTo>
                  <a:lnTo>
                    <a:pt x="308" y="10"/>
                  </a:lnTo>
                  <a:lnTo>
                    <a:pt x="328" y="14"/>
                  </a:lnTo>
                  <a:lnTo>
                    <a:pt x="345" y="19"/>
                  </a:lnTo>
                  <a:lnTo>
                    <a:pt x="362" y="26"/>
                  </a:lnTo>
                  <a:lnTo>
                    <a:pt x="378" y="34"/>
                  </a:lnTo>
                  <a:lnTo>
                    <a:pt x="378" y="34"/>
                  </a:lnTo>
                  <a:lnTo>
                    <a:pt x="392" y="42"/>
                  </a:lnTo>
                  <a:lnTo>
                    <a:pt x="405" y="50"/>
                  </a:lnTo>
                  <a:lnTo>
                    <a:pt x="415" y="60"/>
                  </a:lnTo>
                  <a:lnTo>
                    <a:pt x="423" y="69"/>
                  </a:lnTo>
                  <a:lnTo>
                    <a:pt x="423" y="69"/>
                  </a:lnTo>
                  <a:lnTo>
                    <a:pt x="430" y="79"/>
                  </a:lnTo>
                  <a:lnTo>
                    <a:pt x="435" y="89"/>
                  </a:lnTo>
                  <a:lnTo>
                    <a:pt x="436" y="99"/>
                  </a:lnTo>
                  <a:lnTo>
                    <a:pt x="436" y="108"/>
                  </a:lnTo>
                  <a:lnTo>
                    <a:pt x="436" y="108"/>
                  </a:lnTo>
                  <a:lnTo>
                    <a:pt x="435" y="120"/>
                  </a:lnTo>
                  <a:lnTo>
                    <a:pt x="430" y="129"/>
                  </a:lnTo>
                  <a:lnTo>
                    <a:pt x="423" y="139"/>
                  </a:lnTo>
                  <a:lnTo>
                    <a:pt x="415" y="149"/>
                  </a:lnTo>
                  <a:lnTo>
                    <a:pt x="415" y="149"/>
                  </a:lnTo>
                  <a:lnTo>
                    <a:pt x="404" y="157"/>
                  </a:lnTo>
                  <a:lnTo>
                    <a:pt x="389" y="167"/>
                  </a:lnTo>
                  <a:lnTo>
                    <a:pt x="375" y="173"/>
                  </a:lnTo>
                  <a:lnTo>
                    <a:pt x="357" y="18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244">
              <a:extLst>
                <a:ext uri="{FF2B5EF4-FFF2-40B4-BE49-F238E27FC236}">
                  <a16:creationId xmlns:a16="http://schemas.microsoft.com/office/drawing/2014/main" xmlns="" id="{00C306CE-54B9-4AD6-998A-0897E8937299}"/>
                </a:ext>
              </a:extLst>
            </p:cNvPr>
            <p:cNvSpPr>
              <a:spLocks/>
            </p:cNvSpPr>
            <p:nvPr/>
          </p:nvSpPr>
          <p:spPr bwMode="auto">
            <a:xfrm>
              <a:off x="1339850" y="4279900"/>
              <a:ext cx="909638" cy="420688"/>
            </a:xfrm>
            <a:custGeom>
              <a:avLst/>
              <a:gdLst>
                <a:gd name="T0" fmla="*/ 86 w 573"/>
                <a:gd name="T1" fmla="*/ 35 h 265"/>
                <a:gd name="T2" fmla="*/ 52 w 573"/>
                <a:gd name="T3" fmla="*/ 51 h 265"/>
                <a:gd name="T4" fmla="*/ 27 w 573"/>
                <a:gd name="T5" fmla="*/ 73 h 265"/>
                <a:gd name="T6" fmla="*/ 10 w 573"/>
                <a:gd name="T7" fmla="*/ 94 h 265"/>
                <a:gd name="T8" fmla="*/ 1 w 573"/>
                <a:gd name="T9" fmla="*/ 113 h 265"/>
                <a:gd name="T10" fmla="*/ 0 w 573"/>
                <a:gd name="T11" fmla="*/ 119 h 265"/>
                <a:gd name="T12" fmla="*/ 0 w 573"/>
                <a:gd name="T13" fmla="*/ 134 h 265"/>
                <a:gd name="T14" fmla="*/ 3 w 573"/>
                <a:gd name="T15" fmla="*/ 145 h 265"/>
                <a:gd name="T16" fmla="*/ 13 w 573"/>
                <a:gd name="T17" fmla="*/ 166 h 265"/>
                <a:gd name="T18" fmla="*/ 19 w 573"/>
                <a:gd name="T19" fmla="*/ 178 h 265"/>
                <a:gd name="T20" fmla="*/ 32 w 573"/>
                <a:gd name="T21" fmla="*/ 191 h 265"/>
                <a:gd name="T22" fmla="*/ 40 w 573"/>
                <a:gd name="T23" fmla="*/ 197 h 265"/>
                <a:gd name="T24" fmla="*/ 50 w 573"/>
                <a:gd name="T25" fmla="*/ 204 h 265"/>
                <a:gd name="T26" fmla="*/ 52 w 573"/>
                <a:gd name="T27" fmla="*/ 205 h 265"/>
                <a:gd name="T28" fmla="*/ 104 w 573"/>
                <a:gd name="T29" fmla="*/ 233 h 265"/>
                <a:gd name="T30" fmla="*/ 168 w 573"/>
                <a:gd name="T31" fmla="*/ 252 h 265"/>
                <a:gd name="T32" fmla="*/ 241 w 573"/>
                <a:gd name="T33" fmla="*/ 264 h 265"/>
                <a:gd name="T34" fmla="*/ 319 w 573"/>
                <a:gd name="T35" fmla="*/ 265 h 265"/>
                <a:gd name="T36" fmla="*/ 355 w 573"/>
                <a:gd name="T37" fmla="*/ 264 h 265"/>
                <a:gd name="T38" fmla="*/ 372 w 573"/>
                <a:gd name="T39" fmla="*/ 262 h 265"/>
                <a:gd name="T40" fmla="*/ 411 w 573"/>
                <a:gd name="T41" fmla="*/ 256 h 265"/>
                <a:gd name="T42" fmla="*/ 431 w 573"/>
                <a:gd name="T43" fmla="*/ 251 h 265"/>
                <a:gd name="T44" fmla="*/ 468 w 573"/>
                <a:gd name="T45" fmla="*/ 239 h 265"/>
                <a:gd name="T46" fmla="*/ 518 w 573"/>
                <a:gd name="T47" fmla="*/ 215 h 265"/>
                <a:gd name="T48" fmla="*/ 552 w 573"/>
                <a:gd name="T49" fmla="*/ 188 h 265"/>
                <a:gd name="T50" fmla="*/ 567 w 573"/>
                <a:gd name="T51" fmla="*/ 165 h 265"/>
                <a:gd name="T52" fmla="*/ 572 w 573"/>
                <a:gd name="T53" fmla="*/ 149 h 265"/>
                <a:gd name="T54" fmla="*/ 572 w 573"/>
                <a:gd name="T55" fmla="*/ 124 h 265"/>
                <a:gd name="T56" fmla="*/ 568 w 573"/>
                <a:gd name="T57" fmla="*/ 116 h 265"/>
                <a:gd name="T58" fmla="*/ 562 w 573"/>
                <a:gd name="T59" fmla="*/ 100 h 265"/>
                <a:gd name="T60" fmla="*/ 555 w 573"/>
                <a:gd name="T61" fmla="*/ 92 h 265"/>
                <a:gd name="T62" fmla="*/ 530 w 573"/>
                <a:gd name="T63" fmla="*/ 66 h 265"/>
                <a:gd name="T64" fmla="*/ 512 w 573"/>
                <a:gd name="T65" fmla="*/ 55 h 265"/>
                <a:gd name="T66" fmla="*/ 491 w 573"/>
                <a:gd name="T67" fmla="*/ 43 h 265"/>
                <a:gd name="T68" fmla="*/ 491 w 573"/>
                <a:gd name="T69" fmla="*/ 43 h 265"/>
                <a:gd name="T70" fmla="*/ 466 w 573"/>
                <a:gd name="T71" fmla="*/ 32 h 265"/>
                <a:gd name="T72" fmla="*/ 453 w 573"/>
                <a:gd name="T73" fmla="*/ 27 h 265"/>
                <a:gd name="T74" fmla="*/ 406 w 573"/>
                <a:gd name="T75" fmla="*/ 14 h 265"/>
                <a:gd name="T76" fmla="*/ 338 w 573"/>
                <a:gd name="T77" fmla="*/ 3 h 265"/>
                <a:gd name="T78" fmla="*/ 269 w 573"/>
                <a:gd name="T79" fmla="*/ 0 h 265"/>
                <a:gd name="T80" fmla="*/ 201 w 573"/>
                <a:gd name="T81" fmla="*/ 5 h 265"/>
                <a:gd name="T82" fmla="*/ 155 w 573"/>
                <a:gd name="T83" fmla="*/ 13 h 265"/>
                <a:gd name="T84" fmla="*/ 142 w 573"/>
                <a:gd name="T85" fmla="*/ 16 h 265"/>
                <a:gd name="T86" fmla="*/ 115 w 573"/>
                <a:gd name="T87" fmla="*/ 24 h 265"/>
                <a:gd name="T88" fmla="*/ 113 w 573"/>
                <a:gd name="T89" fmla="*/ 24 h 265"/>
                <a:gd name="T90" fmla="*/ 108 w 573"/>
                <a:gd name="T91" fmla="*/ 26 h 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3" h="265">
                  <a:moveTo>
                    <a:pt x="105" y="27"/>
                  </a:moveTo>
                  <a:lnTo>
                    <a:pt x="105" y="27"/>
                  </a:lnTo>
                  <a:lnTo>
                    <a:pt x="86" y="35"/>
                  </a:lnTo>
                  <a:lnTo>
                    <a:pt x="68" y="43"/>
                  </a:lnTo>
                  <a:lnTo>
                    <a:pt x="68" y="43"/>
                  </a:lnTo>
                  <a:lnTo>
                    <a:pt x="52" y="51"/>
                  </a:lnTo>
                  <a:lnTo>
                    <a:pt x="39" y="61"/>
                  </a:lnTo>
                  <a:lnTo>
                    <a:pt x="39" y="61"/>
                  </a:lnTo>
                  <a:lnTo>
                    <a:pt x="27" y="73"/>
                  </a:lnTo>
                  <a:lnTo>
                    <a:pt x="18" y="82"/>
                  </a:lnTo>
                  <a:lnTo>
                    <a:pt x="18" y="82"/>
                  </a:lnTo>
                  <a:lnTo>
                    <a:pt x="10" y="94"/>
                  </a:lnTo>
                  <a:lnTo>
                    <a:pt x="5" y="105"/>
                  </a:lnTo>
                  <a:lnTo>
                    <a:pt x="5" y="105"/>
                  </a:lnTo>
                  <a:lnTo>
                    <a:pt x="1" y="113"/>
                  </a:lnTo>
                  <a:lnTo>
                    <a:pt x="1" y="113"/>
                  </a:lnTo>
                  <a:lnTo>
                    <a:pt x="0" y="119"/>
                  </a:lnTo>
                  <a:lnTo>
                    <a:pt x="0" y="119"/>
                  </a:lnTo>
                  <a:lnTo>
                    <a:pt x="0" y="128"/>
                  </a:lnTo>
                  <a:lnTo>
                    <a:pt x="0" y="128"/>
                  </a:lnTo>
                  <a:lnTo>
                    <a:pt x="0" y="134"/>
                  </a:lnTo>
                  <a:lnTo>
                    <a:pt x="0" y="134"/>
                  </a:lnTo>
                  <a:lnTo>
                    <a:pt x="3" y="145"/>
                  </a:lnTo>
                  <a:lnTo>
                    <a:pt x="3" y="145"/>
                  </a:lnTo>
                  <a:lnTo>
                    <a:pt x="6" y="155"/>
                  </a:lnTo>
                  <a:lnTo>
                    <a:pt x="6" y="155"/>
                  </a:lnTo>
                  <a:lnTo>
                    <a:pt x="13" y="166"/>
                  </a:lnTo>
                  <a:lnTo>
                    <a:pt x="13" y="166"/>
                  </a:lnTo>
                  <a:lnTo>
                    <a:pt x="19" y="178"/>
                  </a:lnTo>
                  <a:lnTo>
                    <a:pt x="19" y="178"/>
                  </a:lnTo>
                  <a:lnTo>
                    <a:pt x="26" y="184"/>
                  </a:lnTo>
                  <a:lnTo>
                    <a:pt x="26" y="184"/>
                  </a:lnTo>
                  <a:lnTo>
                    <a:pt x="32" y="191"/>
                  </a:lnTo>
                  <a:lnTo>
                    <a:pt x="32" y="191"/>
                  </a:lnTo>
                  <a:lnTo>
                    <a:pt x="40" y="197"/>
                  </a:lnTo>
                  <a:lnTo>
                    <a:pt x="40" y="197"/>
                  </a:lnTo>
                  <a:lnTo>
                    <a:pt x="48" y="204"/>
                  </a:lnTo>
                  <a:lnTo>
                    <a:pt x="50" y="204"/>
                  </a:lnTo>
                  <a:lnTo>
                    <a:pt x="50" y="204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52" y="205"/>
                  </a:lnTo>
                  <a:lnTo>
                    <a:pt x="76" y="220"/>
                  </a:lnTo>
                  <a:lnTo>
                    <a:pt x="104" y="233"/>
                  </a:lnTo>
                  <a:lnTo>
                    <a:pt x="104" y="233"/>
                  </a:lnTo>
                  <a:lnTo>
                    <a:pt x="134" y="243"/>
                  </a:lnTo>
                  <a:lnTo>
                    <a:pt x="168" y="252"/>
                  </a:lnTo>
                  <a:lnTo>
                    <a:pt x="168" y="252"/>
                  </a:lnTo>
                  <a:lnTo>
                    <a:pt x="204" y="259"/>
                  </a:lnTo>
                  <a:lnTo>
                    <a:pt x="241" y="264"/>
                  </a:lnTo>
                  <a:lnTo>
                    <a:pt x="241" y="264"/>
                  </a:lnTo>
                  <a:lnTo>
                    <a:pt x="280" y="265"/>
                  </a:lnTo>
                  <a:lnTo>
                    <a:pt x="319" y="265"/>
                  </a:lnTo>
                  <a:lnTo>
                    <a:pt x="319" y="265"/>
                  </a:lnTo>
                  <a:lnTo>
                    <a:pt x="337" y="265"/>
                  </a:lnTo>
                  <a:lnTo>
                    <a:pt x="337" y="265"/>
                  </a:lnTo>
                  <a:lnTo>
                    <a:pt x="355" y="264"/>
                  </a:lnTo>
                  <a:lnTo>
                    <a:pt x="355" y="264"/>
                  </a:lnTo>
                  <a:lnTo>
                    <a:pt x="372" y="262"/>
                  </a:lnTo>
                  <a:lnTo>
                    <a:pt x="372" y="262"/>
                  </a:lnTo>
                  <a:lnTo>
                    <a:pt x="390" y="259"/>
                  </a:lnTo>
                  <a:lnTo>
                    <a:pt x="390" y="259"/>
                  </a:lnTo>
                  <a:lnTo>
                    <a:pt x="411" y="256"/>
                  </a:lnTo>
                  <a:lnTo>
                    <a:pt x="411" y="256"/>
                  </a:lnTo>
                  <a:lnTo>
                    <a:pt x="431" y="251"/>
                  </a:lnTo>
                  <a:lnTo>
                    <a:pt x="431" y="251"/>
                  </a:lnTo>
                  <a:lnTo>
                    <a:pt x="450" y="246"/>
                  </a:lnTo>
                  <a:lnTo>
                    <a:pt x="450" y="246"/>
                  </a:lnTo>
                  <a:lnTo>
                    <a:pt x="468" y="239"/>
                  </a:lnTo>
                  <a:lnTo>
                    <a:pt x="468" y="239"/>
                  </a:lnTo>
                  <a:lnTo>
                    <a:pt x="496" y="228"/>
                  </a:lnTo>
                  <a:lnTo>
                    <a:pt x="518" y="215"/>
                  </a:lnTo>
                  <a:lnTo>
                    <a:pt x="518" y="215"/>
                  </a:lnTo>
                  <a:lnTo>
                    <a:pt x="538" y="202"/>
                  </a:lnTo>
                  <a:lnTo>
                    <a:pt x="552" y="188"/>
                  </a:lnTo>
                  <a:lnTo>
                    <a:pt x="552" y="188"/>
                  </a:lnTo>
                  <a:lnTo>
                    <a:pt x="564" y="171"/>
                  </a:lnTo>
                  <a:lnTo>
                    <a:pt x="567" y="165"/>
                  </a:lnTo>
                  <a:lnTo>
                    <a:pt x="570" y="157"/>
                  </a:lnTo>
                  <a:lnTo>
                    <a:pt x="570" y="157"/>
                  </a:lnTo>
                  <a:lnTo>
                    <a:pt x="572" y="149"/>
                  </a:lnTo>
                  <a:lnTo>
                    <a:pt x="573" y="141"/>
                  </a:lnTo>
                  <a:lnTo>
                    <a:pt x="573" y="132"/>
                  </a:lnTo>
                  <a:lnTo>
                    <a:pt x="572" y="124"/>
                  </a:lnTo>
                  <a:lnTo>
                    <a:pt x="572" y="124"/>
                  </a:lnTo>
                  <a:lnTo>
                    <a:pt x="568" y="116"/>
                  </a:lnTo>
                  <a:lnTo>
                    <a:pt x="568" y="116"/>
                  </a:lnTo>
                  <a:lnTo>
                    <a:pt x="565" y="108"/>
                  </a:lnTo>
                  <a:lnTo>
                    <a:pt x="565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55" y="92"/>
                  </a:lnTo>
                  <a:lnTo>
                    <a:pt x="555" y="92"/>
                  </a:lnTo>
                  <a:lnTo>
                    <a:pt x="544" y="79"/>
                  </a:lnTo>
                  <a:lnTo>
                    <a:pt x="544" y="79"/>
                  </a:lnTo>
                  <a:lnTo>
                    <a:pt x="530" y="66"/>
                  </a:lnTo>
                  <a:lnTo>
                    <a:pt x="530" y="66"/>
                  </a:lnTo>
                  <a:lnTo>
                    <a:pt x="512" y="55"/>
                  </a:lnTo>
                  <a:lnTo>
                    <a:pt x="512" y="55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91" y="43"/>
                  </a:lnTo>
                  <a:lnTo>
                    <a:pt x="479" y="39"/>
                  </a:lnTo>
                  <a:lnTo>
                    <a:pt x="479" y="39"/>
                  </a:lnTo>
                  <a:lnTo>
                    <a:pt x="466" y="32"/>
                  </a:lnTo>
                  <a:lnTo>
                    <a:pt x="466" y="32"/>
                  </a:lnTo>
                  <a:lnTo>
                    <a:pt x="453" y="27"/>
                  </a:lnTo>
                  <a:lnTo>
                    <a:pt x="453" y="27"/>
                  </a:lnTo>
                  <a:lnTo>
                    <a:pt x="439" y="24"/>
                  </a:lnTo>
                  <a:lnTo>
                    <a:pt x="439" y="24"/>
                  </a:lnTo>
                  <a:lnTo>
                    <a:pt x="406" y="14"/>
                  </a:lnTo>
                  <a:lnTo>
                    <a:pt x="374" y="8"/>
                  </a:lnTo>
                  <a:lnTo>
                    <a:pt x="374" y="8"/>
                  </a:lnTo>
                  <a:lnTo>
                    <a:pt x="338" y="3"/>
                  </a:lnTo>
                  <a:lnTo>
                    <a:pt x="304" y="1"/>
                  </a:lnTo>
                  <a:lnTo>
                    <a:pt x="304" y="1"/>
                  </a:lnTo>
                  <a:lnTo>
                    <a:pt x="269" y="0"/>
                  </a:lnTo>
                  <a:lnTo>
                    <a:pt x="235" y="1"/>
                  </a:lnTo>
                  <a:lnTo>
                    <a:pt x="235" y="1"/>
                  </a:lnTo>
                  <a:lnTo>
                    <a:pt x="201" y="5"/>
                  </a:lnTo>
                  <a:lnTo>
                    <a:pt x="168" y="9"/>
                  </a:lnTo>
                  <a:lnTo>
                    <a:pt x="168" y="9"/>
                  </a:lnTo>
                  <a:lnTo>
                    <a:pt x="155" y="13"/>
                  </a:lnTo>
                  <a:lnTo>
                    <a:pt x="155" y="13"/>
                  </a:lnTo>
                  <a:lnTo>
                    <a:pt x="142" y="16"/>
                  </a:lnTo>
                  <a:lnTo>
                    <a:pt x="142" y="16"/>
                  </a:lnTo>
                  <a:lnTo>
                    <a:pt x="128" y="19"/>
                  </a:lnTo>
                  <a:lnTo>
                    <a:pt x="128" y="19"/>
                  </a:lnTo>
                  <a:lnTo>
                    <a:pt x="115" y="24"/>
                  </a:lnTo>
                  <a:lnTo>
                    <a:pt x="115" y="24"/>
                  </a:lnTo>
                  <a:lnTo>
                    <a:pt x="113" y="24"/>
                  </a:lnTo>
                  <a:lnTo>
                    <a:pt x="113" y="24"/>
                  </a:lnTo>
                  <a:lnTo>
                    <a:pt x="110" y="26"/>
                  </a:lnTo>
                  <a:lnTo>
                    <a:pt x="110" y="26"/>
                  </a:lnTo>
                  <a:lnTo>
                    <a:pt x="108" y="26"/>
                  </a:lnTo>
                  <a:lnTo>
                    <a:pt x="108" y="26"/>
                  </a:lnTo>
                  <a:lnTo>
                    <a:pt x="105" y="2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pic>
          <p:nvPicPr>
            <p:cNvPr id="40" name="Picture 245">
              <a:extLst>
                <a:ext uri="{FF2B5EF4-FFF2-40B4-BE49-F238E27FC236}">
                  <a16:creationId xmlns:a16="http://schemas.microsoft.com/office/drawing/2014/main" xmlns="" id="{B7CCE7DE-7601-444B-A0D8-FB745E5A1D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11275" y="4264025"/>
              <a:ext cx="957263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" name="Picture 246">
              <a:extLst>
                <a:ext uri="{FF2B5EF4-FFF2-40B4-BE49-F238E27FC236}">
                  <a16:creationId xmlns:a16="http://schemas.microsoft.com/office/drawing/2014/main" xmlns="" id="{A0026481-C118-4DA1-9201-6BA366E9DB6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6288" y="4305300"/>
              <a:ext cx="77788" cy="460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2" name="Picture 247">
              <a:extLst>
                <a:ext uri="{FF2B5EF4-FFF2-40B4-BE49-F238E27FC236}">
                  <a16:creationId xmlns:a16="http://schemas.microsoft.com/office/drawing/2014/main" xmlns="" id="{26D13949-2DB5-4855-A9A3-9C895A83C32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2400" y="4314825"/>
              <a:ext cx="717550" cy="339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3" name="Picture 248">
              <a:extLst>
                <a:ext uri="{FF2B5EF4-FFF2-40B4-BE49-F238E27FC236}">
                  <a16:creationId xmlns:a16="http://schemas.microsoft.com/office/drawing/2014/main" xmlns="" id="{8CE7B749-1F60-4EEE-A2E6-7FE45EF431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8738" y="4267200"/>
              <a:ext cx="933450" cy="407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4" name="Picture 249">
              <a:extLst>
                <a:ext uri="{FF2B5EF4-FFF2-40B4-BE49-F238E27FC236}">
                  <a16:creationId xmlns:a16="http://schemas.microsoft.com/office/drawing/2014/main" xmlns="" id="{4247B286-BDE1-46B5-84D5-DBEECC54C16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43050" y="4360863"/>
              <a:ext cx="485775" cy="2174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Freeform 250">
              <a:extLst>
                <a:ext uri="{FF2B5EF4-FFF2-40B4-BE49-F238E27FC236}">
                  <a16:creationId xmlns:a16="http://schemas.microsoft.com/office/drawing/2014/main" xmlns="" id="{5307883D-A0FE-4913-9700-3CE8F89FB520}"/>
                </a:ext>
              </a:extLst>
            </p:cNvPr>
            <p:cNvSpPr>
              <a:spLocks/>
            </p:cNvSpPr>
            <p:nvPr/>
          </p:nvSpPr>
          <p:spPr bwMode="auto">
            <a:xfrm>
              <a:off x="1565275" y="3757613"/>
              <a:ext cx="473075" cy="415925"/>
            </a:xfrm>
            <a:custGeom>
              <a:avLst/>
              <a:gdLst>
                <a:gd name="T0" fmla="*/ 268 w 298"/>
                <a:gd name="T1" fmla="*/ 6 h 262"/>
                <a:gd name="T2" fmla="*/ 38 w 298"/>
                <a:gd name="T3" fmla="*/ 0 h 262"/>
                <a:gd name="T4" fmla="*/ 38 w 298"/>
                <a:gd name="T5" fmla="*/ 0 h 262"/>
                <a:gd name="T6" fmla="*/ 31 w 298"/>
                <a:gd name="T7" fmla="*/ 0 h 262"/>
                <a:gd name="T8" fmla="*/ 25 w 298"/>
                <a:gd name="T9" fmla="*/ 2 h 262"/>
                <a:gd name="T10" fmla="*/ 15 w 298"/>
                <a:gd name="T11" fmla="*/ 6 h 262"/>
                <a:gd name="T12" fmla="*/ 12 w 298"/>
                <a:gd name="T13" fmla="*/ 10 h 262"/>
                <a:gd name="T14" fmla="*/ 9 w 298"/>
                <a:gd name="T15" fmla="*/ 14 h 262"/>
                <a:gd name="T16" fmla="*/ 7 w 298"/>
                <a:gd name="T17" fmla="*/ 18 h 262"/>
                <a:gd name="T18" fmla="*/ 5 w 298"/>
                <a:gd name="T19" fmla="*/ 23 h 262"/>
                <a:gd name="T20" fmla="*/ 0 w 298"/>
                <a:gd name="T21" fmla="*/ 231 h 262"/>
                <a:gd name="T22" fmla="*/ 0 w 298"/>
                <a:gd name="T23" fmla="*/ 231 h 262"/>
                <a:gd name="T24" fmla="*/ 0 w 298"/>
                <a:gd name="T25" fmla="*/ 236 h 262"/>
                <a:gd name="T26" fmla="*/ 2 w 298"/>
                <a:gd name="T27" fmla="*/ 241 h 262"/>
                <a:gd name="T28" fmla="*/ 5 w 298"/>
                <a:gd name="T29" fmla="*/ 244 h 262"/>
                <a:gd name="T30" fmla="*/ 9 w 298"/>
                <a:gd name="T31" fmla="*/ 248 h 262"/>
                <a:gd name="T32" fmla="*/ 18 w 298"/>
                <a:gd name="T33" fmla="*/ 254 h 262"/>
                <a:gd name="T34" fmla="*/ 25 w 298"/>
                <a:gd name="T35" fmla="*/ 256 h 262"/>
                <a:gd name="T36" fmla="*/ 30 w 298"/>
                <a:gd name="T37" fmla="*/ 256 h 262"/>
                <a:gd name="T38" fmla="*/ 55 w 298"/>
                <a:gd name="T39" fmla="*/ 256 h 262"/>
                <a:gd name="T40" fmla="*/ 60 w 298"/>
                <a:gd name="T41" fmla="*/ 126 h 262"/>
                <a:gd name="T42" fmla="*/ 60 w 298"/>
                <a:gd name="T43" fmla="*/ 126 h 262"/>
                <a:gd name="T44" fmla="*/ 60 w 298"/>
                <a:gd name="T45" fmla="*/ 120 h 262"/>
                <a:gd name="T46" fmla="*/ 64 w 298"/>
                <a:gd name="T47" fmla="*/ 113 h 262"/>
                <a:gd name="T48" fmla="*/ 67 w 298"/>
                <a:gd name="T49" fmla="*/ 108 h 262"/>
                <a:gd name="T50" fmla="*/ 72 w 298"/>
                <a:gd name="T51" fmla="*/ 105 h 262"/>
                <a:gd name="T52" fmla="*/ 77 w 298"/>
                <a:gd name="T53" fmla="*/ 100 h 262"/>
                <a:gd name="T54" fmla="*/ 83 w 298"/>
                <a:gd name="T55" fmla="*/ 99 h 262"/>
                <a:gd name="T56" fmla="*/ 91 w 298"/>
                <a:gd name="T57" fmla="*/ 97 h 262"/>
                <a:gd name="T58" fmla="*/ 98 w 298"/>
                <a:gd name="T59" fmla="*/ 97 h 262"/>
                <a:gd name="T60" fmla="*/ 203 w 298"/>
                <a:gd name="T61" fmla="*/ 99 h 262"/>
                <a:gd name="T62" fmla="*/ 203 w 298"/>
                <a:gd name="T63" fmla="*/ 99 h 262"/>
                <a:gd name="T64" fmla="*/ 209 w 298"/>
                <a:gd name="T65" fmla="*/ 100 h 262"/>
                <a:gd name="T66" fmla="*/ 216 w 298"/>
                <a:gd name="T67" fmla="*/ 102 h 262"/>
                <a:gd name="T68" fmla="*/ 222 w 298"/>
                <a:gd name="T69" fmla="*/ 105 h 262"/>
                <a:gd name="T70" fmla="*/ 229 w 298"/>
                <a:gd name="T71" fmla="*/ 108 h 262"/>
                <a:gd name="T72" fmla="*/ 232 w 298"/>
                <a:gd name="T73" fmla="*/ 113 h 262"/>
                <a:gd name="T74" fmla="*/ 235 w 298"/>
                <a:gd name="T75" fmla="*/ 120 h 262"/>
                <a:gd name="T76" fmla="*/ 239 w 298"/>
                <a:gd name="T77" fmla="*/ 125 h 262"/>
                <a:gd name="T78" fmla="*/ 239 w 298"/>
                <a:gd name="T79" fmla="*/ 131 h 262"/>
                <a:gd name="T80" fmla="*/ 235 w 298"/>
                <a:gd name="T81" fmla="*/ 262 h 262"/>
                <a:gd name="T82" fmla="*/ 261 w 298"/>
                <a:gd name="T83" fmla="*/ 262 h 262"/>
                <a:gd name="T84" fmla="*/ 261 w 298"/>
                <a:gd name="T85" fmla="*/ 262 h 262"/>
                <a:gd name="T86" fmla="*/ 268 w 298"/>
                <a:gd name="T87" fmla="*/ 262 h 262"/>
                <a:gd name="T88" fmla="*/ 273 w 298"/>
                <a:gd name="T89" fmla="*/ 261 h 262"/>
                <a:gd name="T90" fmla="*/ 282 w 298"/>
                <a:gd name="T91" fmla="*/ 256 h 262"/>
                <a:gd name="T92" fmla="*/ 287 w 298"/>
                <a:gd name="T93" fmla="*/ 253 h 262"/>
                <a:gd name="T94" fmla="*/ 290 w 298"/>
                <a:gd name="T95" fmla="*/ 249 h 262"/>
                <a:gd name="T96" fmla="*/ 292 w 298"/>
                <a:gd name="T97" fmla="*/ 244 h 262"/>
                <a:gd name="T98" fmla="*/ 292 w 298"/>
                <a:gd name="T99" fmla="*/ 240 h 262"/>
                <a:gd name="T100" fmla="*/ 298 w 298"/>
                <a:gd name="T101" fmla="*/ 31 h 262"/>
                <a:gd name="T102" fmla="*/ 298 w 298"/>
                <a:gd name="T103" fmla="*/ 31 h 262"/>
                <a:gd name="T104" fmla="*/ 298 w 298"/>
                <a:gd name="T105" fmla="*/ 26 h 262"/>
                <a:gd name="T106" fmla="*/ 297 w 298"/>
                <a:gd name="T107" fmla="*/ 23 h 262"/>
                <a:gd name="T108" fmla="*/ 294 w 298"/>
                <a:gd name="T109" fmla="*/ 18 h 262"/>
                <a:gd name="T110" fmla="*/ 290 w 298"/>
                <a:gd name="T111" fmla="*/ 14 h 262"/>
                <a:gd name="T112" fmla="*/ 281 w 298"/>
                <a:gd name="T113" fmla="*/ 10 h 262"/>
                <a:gd name="T114" fmla="*/ 268 w 298"/>
                <a:gd name="T115" fmla="*/ 6 h 262"/>
                <a:gd name="T116" fmla="*/ 268 w 298"/>
                <a:gd name="T117" fmla="*/ 6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98" h="262">
                  <a:moveTo>
                    <a:pt x="268" y="6"/>
                  </a:moveTo>
                  <a:lnTo>
                    <a:pt x="38" y="0"/>
                  </a:lnTo>
                  <a:lnTo>
                    <a:pt x="38" y="0"/>
                  </a:lnTo>
                  <a:lnTo>
                    <a:pt x="31" y="0"/>
                  </a:lnTo>
                  <a:lnTo>
                    <a:pt x="25" y="2"/>
                  </a:lnTo>
                  <a:lnTo>
                    <a:pt x="15" y="6"/>
                  </a:lnTo>
                  <a:lnTo>
                    <a:pt x="12" y="10"/>
                  </a:lnTo>
                  <a:lnTo>
                    <a:pt x="9" y="14"/>
                  </a:lnTo>
                  <a:lnTo>
                    <a:pt x="7" y="18"/>
                  </a:lnTo>
                  <a:lnTo>
                    <a:pt x="5" y="23"/>
                  </a:lnTo>
                  <a:lnTo>
                    <a:pt x="0" y="231"/>
                  </a:lnTo>
                  <a:lnTo>
                    <a:pt x="0" y="231"/>
                  </a:lnTo>
                  <a:lnTo>
                    <a:pt x="0" y="236"/>
                  </a:lnTo>
                  <a:lnTo>
                    <a:pt x="2" y="241"/>
                  </a:lnTo>
                  <a:lnTo>
                    <a:pt x="5" y="244"/>
                  </a:lnTo>
                  <a:lnTo>
                    <a:pt x="9" y="248"/>
                  </a:lnTo>
                  <a:lnTo>
                    <a:pt x="18" y="254"/>
                  </a:lnTo>
                  <a:lnTo>
                    <a:pt x="25" y="256"/>
                  </a:lnTo>
                  <a:lnTo>
                    <a:pt x="30" y="256"/>
                  </a:lnTo>
                  <a:lnTo>
                    <a:pt x="55" y="256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0" y="120"/>
                  </a:lnTo>
                  <a:lnTo>
                    <a:pt x="64" y="113"/>
                  </a:lnTo>
                  <a:lnTo>
                    <a:pt x="67" y="108"/>
                  </a:lnTo>
                  <a:lnTo>
                    <a:pt x="72" y="105"/>
                  </a:lnTo>
                  <a:lnTo>
                    <a:pt x="77" y="100"/>
                  </a:lnTo>
                  <a:lnTo>
                    <a:pt x="83" y="99"/>
                  </a:lnTo>
                  <a:lnTo>
                    <a:pt x="91" y="97"/>
                  </a:lnTo>
                  <a:lnTo>
                    <a:pt x="98" y="97"/>
                  </a:lnTo>
                  <a:lnTo>
                    <a:pt x="203" y="99"/>
                  </a:lnTo>
                  <a:lnTo>
                    <a:pt x="203" y="99"/>
                  </a:lnTo>
                  <a:lnTo>
                    <a:pt x="209" y="100"/>
                  </a:lnTo>
                  <a:lnTo>
                    <a:pt x="216" y="102"/>
                  </a:lnTo>
                  <a:lnTo>
                    <a:pt x="222" y="105"/>
                  </a:lnTo>
                  <a:lnTo>
                    <a:pt x="229" y="108"/>
                  </a:lnTo>
                  <a:lnTo>
                    <a:pt x="232" y="113"/>
                  </a:lnTo>
                  <a:lnTo>
                    <a:pt x="235" y="120"/>
                  </a:lnTo>
                  <a:lnTo>
                    <a:pt x="239" y="125"/>
                  </a:lnTo>
                  <a:lnTo>
                    <a:pt x="239" y="131"/>
                  </a:lnTo>
                  <a:lnTo>
                    <a:pt x="235" y="262"/>
                  </a:lnTo>
                  <a:lnTo>
                    <a:pt x="261" y="262"/>
                  </a:lnTo>
                  <a:lnTo>
                    <a:pt x="261" y="262"/>
                  </a:lnTo>
                  <a:lnTo>
                    <a:pt x="268" y="262"/>
                  </a:lnTo>
                  <a:lnTo>
                    <a:pt x="273" y="261"/>
                  </a:lnTo>
                  <a:lnTo>
                    <a:pt x="282" y="256"/>
                  </a:lnTo>
                  <a:lnTo>
                    <a:pt x="287" y="253"/>
                  </a:lnTo>
                  <a:lnTo>
                    <a:pt x="290" y="249"/>
                  </a:lnTo>
                  <a:lnTo>
                    <a:pt x="292" y="244"/>
                  </a:lnTo>
                  <a:lnTo>
                    <a:pt x="292" y="240"/>
                  </a:lnTo>
                  <a:lnTo>
                    <a:pt x="298" y="31"/>
                  </a:lnTo>
                  <a:lnTo>
                    <a:pt x="298" y="31"/>
                  </a:lnTo>
                  <a:lnTo>
                    <a:pt x="298" y="26"/>
                  </a:lnTo>
                  <a:lnTo>
                    <a:pt x="297" y="23"/>
                  </a:lnTo>
                  <a:lnTo>
                    <a:pt x="294" y="18"/>
                  </a:lnTo>
                  <a:lnTo>
                    <a:pt x="290" y="14"/>
                  </a:lnTo>
                  <a:lnTo>
                    <a:pt x="281" y="10"/>
                  </a:lnTo>
                  <a:lnTo>
                    <a:pt x="268" y="6"/>
                  </a:lnTo>
                  <a:lnTo>
                    <a:pt x="268" y="6"/>
                  </a:lnTo>
                  <a:close/>
                </a:path>
              </a:pathLst>
            </a:custGeom>
            <a:solidFill>
              <a:srgbClr val="F04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251">
              <a:extLst>
                <a:ext uri="{FF2B5EF4-FFF2-40B4-BE49-F238E27FC236}">
                  <a16:creationId xmlns:a16="http://schemas.microsoft.com/office/drawing/2014/main" xmlns="" id="{5F1D5C56-C30C-4FAD-B31E-ABCF34D66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1693863" y="3559175"/>
              <a:ext cx="234950" cy="174625"/>
            </a:xfrm>
            <a:custGeom>
              <a:avLst/>
              <a:gdLst>
                <a:gd name="T0" fmla="*/ 148 w 148"/>
                <a:gd name="T1" fmla="*/ 57 h 110"/>
                <a:gd name="T2" fmla="*/ 148 w 148"/>
                <a:gd name="T3" fmla="*/ 57 h 110"/>
                <a:gd name="T4" fmla="*/ 145 w 148"/>
                <a:gd name="T5" fmla="*/ 68 h 110"/>
                <a:gd name="T6" fmla="*/ 141 w 148"/>
                <a:gd name="T7" fmla="*/ 80 h 110"/>
                <a:gd name="T8" fmla="*/ 133 w 148"/>
                <a:gd name="T9" fmla="*/ 88 h 110"/>
                <a:gd name="T10" fmla="*/ 125 w 148"/>
                <a:gd name="T11" fmla="*/ 96 h 110"/>
                <a:gd name="T12" fmla="*/ 114 w 148"/>
                <a:gd name="T13" fmla="*/ 102 h 110"/>
                <a:gd name="T14" fmla="*/ 101 w 148"/>
                <a:gd name="T15" fmla="*/ 107 h 110"/>
                <a:gd name="T16" fmla="*/ 88 w 148"/>
                <a:gd name="T17" fmla="*/ 110 h 110"/>
                <a:gd name="T18" fmla="*/ 72 w 148"/>
                <a:gd name="T19" fmla="*/ 110 h 110"/>
                <a:gd name="T20" fmla="*/ 72 w 148"/>
                <a:gd name="T21" fmla="*/ 110 h 110"/>
                <a:gd name="T22" fmla="*/ 57 w 148"/>
                <a:gd name="T23" fmla="*/ 109 h 110"/>
                <a:gd name="T24" fmla="*/ 44 w 148"/>
                <a:gd name="T25" fmla="*/ 105 h 110"/>
                <a:gd name="T26" fmla="*/ 31 w 148"/>
                <a:gd name="T27" fmla="*/ 101 h 110"/>
                <a:gd name="T28" fmla="*/ 21 w 148"/>
                <a:gd name="T29" fmla="*/ 92 h 110"/>
                <a:gd name="T30" fmla="*/ 12 w 148"/>
                <a:gd name="T31" fmla="*/ 84 h 110"/>
                <a:gd name="T32" fmla="*/ 5 w 148"/>
                <a:gd name="T33" fmla="*/ 75 h 110"/>
                <a:gd name="T34" fmla="*/ 2 w 148"/>
                <a:gd name="T35" fmla="*/ 65 h 110"/>
                <a:gd name="T36" fmla="*/ 0 w 148"/>
                <a:gd name="T37" fmla="*/ 54 h 110"/>
                <a:gd name="T38" fmla="*/ 0 w 148"/>
                <a:gd name="T39" fmla="*/ 54 h 110"/>
                <a:gd name="T40" fmla="*/ 2 w 148"/>
                <a:gd name="T41" fmla="*/ 42 h 110"/>
                <a:gd name="T42" fmla="*/ 7 w 148"/>
                <a:gd name="T43" fmla="*/ 33 h 110"/>
                <a:gd name="T44" fmla="*/ 13 w 148"/>
                <a:gd name="T45" fmla="*/ 23 h 110"/>
                <a:gd name="T46" fmla="*/ 23 w 148"/>
                <a:gd name="T47" fmla="*/ 15 h 110"/>
                <a:gd name="T48" fmla="*/ 34 w 148"/>
                <a:gd name="T49" fmla="*/ 8 h 110"/>
                <a:gd name="T50" fmla="*/ 47 w 148"/>
                <a:gd name="T51" fmla="*/ 3 h 110"/>
                <a:gd name="T52" fmla="*/ 60 w 148"/>
                <a:gd name="T53" fmla="*/ 2 h 110"/>
                <a:gd name="T54" fmla="*/ 75 w 148"/>
                <a:gd name="T55" fmla="*/ 0 h 110"/>
                <a:gd name="T56" fmla="*/ 75 w 148"/>
                <a:gd name="T57" fmla="*/ 0 h 110"/>
                <a:gd name="T58" fmla="*/ 89 w 148"/>
                <a:gd name="T59" fmla="*/ 2 h 110"/>
                <a:gd name="T60" fmla="*/ 104 w 148"/>
                <a:gd name="T61" fmla="*/ 5 h 110"/>
                <a:gd name="T62" fmla="*/ 115 w 148"/>
                <a:gd name="T63" fmla="*/ 12 h 110"/>
                <a:gd name="T64" fmla="*/ 127 w 148"/>
                <a:gd name="T65" fmla="*/ 18 h 110"/>
                <a:gd name="T66" fmla="*/ 135 w 148"/>
                <a:gd name="T67" fmla="*/ 26 h 110"/>
                <a:gd name="T68" fmla="*/ 141 w 148"/>
                <a:gd name="T69" fmla="*/ 36 h 110"/>
                <a:gd name="T70" fmla="*/ 146 w 148"/>
                <a:gd name="T71" fmla="*/ 47 h 110"/>
                <a:gd name="T72" fmla="*/ 148 w 148"/>
                <a:gd name="T73" fmla="*/ 57 h 110"/>
                <a:gd name="T74" fmla="*/ 148 w 148"/>
                <a:gd name="T75" fmla="*/ 57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8" h="110">
                  <a:moveTo>
                    <a:pt x="148" y="57"/>
                  </a:moveTo>
                  <a:lnTo>
                    <a:pt x="148" y="57"/>
                  </a:lnTo>
                  <a:lnTo>
                    <a:pt x="145" y="68"/>
                  </a:lnTo>
                  <a:lnTo>
                    <a:pt x="141" y="80"/>
                  </a:lnTo>
                  <a:lnTo>
                    <a:pt x="133" y="88"/>
                  </a:lnTo>
                  <a:lnTo>
                    <a:pt x="125" y="96"/>
                  </a:lnTo>
                  <a:lnTo>
                    <a:pt x="114" y="102"/>
                  </a:lnTo>
                  <a:lnTo>
                    <a:pt x="101" y="107"/>
                  </a:lnTo>
                  <a:lnTo>
                    <a:pt x="88" y="110"/>
                  </a:lnTo>
                  <a:lnTo>
                    <a:pt x="72" y="110"/>
                  </a:lnTo>
                  <a:lnTo>
                    <a:pt x="72" y="110"/>
                  </a:lnTo>
                  <a:lnTo>
                    <a:pt x="57" y="109"/>
                  </a:lnTo>
                  <a:lnTo>
                    <a:pt x="44" y="105"/>
                  </a:lnTo>
                  <a:lnTo>
                    <a:pt x="31" y="101"/>
                  </a:lnTo>
                  <a:lnTo>
                    <a:pt x="21" y="92"/>
                  </a:lnTo>
                  <a:lnTo>
                    <a:pt x="12" y="84"/>
                  </a:lnTo>
                  <a:lnTo>
                    <a:pt x="5" y="75"/>
                  </a:lnTo>
                  <a:lnTo>
                    <a:pt x="2" y="65"/>
                  </a:lnTo>
                  <a:lnTo>
                    <a:pt x="0" y="54"/>
                  </a:lnTo>
                  <a:lnTo>
                    <a:pt x="0" y="54"/>
                  </a:lnTo>
                  <a:lnTo>
                    <a:pt x="2" y="42"/>
                  </a:lnTo>
                  <a:lnTo>
                    <a:pt x="7" y="33"/>
                  </a:lnTo>
                  <a:lnTo>
                    <a:pt x="13" y="23"/>
                  </a:lnTo>
                  <a:lnTo>
                    <a:pt x="23" y="15"/>
                  </a:lnTo>
                  <a:lnTo>
                    <a:pt x="34" y="8"/>
                  </a:lnTo>
                  <a:lnTo>
                    <a:pt x="47" y="3"/>
                  </a:lnTo>
                  <a:lnTo>
                    <a:pt x="60" y="2"/>
                  </a:lnTo>
                  <a:lnTo>
                    <a:pt x="75" y="0"/>
                  </a:lnTo>
                  <a:lnTo>
                    <a:pt x="75" y="0"/>
                  </a:lnTo>
                  <a:lnTo>
                    <a:pt x="89" y="2"/>
                  </a:lnTo>
                  <a:lnTo>
                    <a:pt x="104" y="5"/>
                  </a:lnTo>
                  <a:lnTo>
                    <a:pt x="115" y="12"/>
                  </a:lnTo>
                  <a:lnTo>
                    <a:pt x="127" y="18"/>
                  </a:lnTo>
                  <a:lnTo>
                    <a:pt x="135" y="26"/>
                  </a:lnTo>
                  <a:lnTo>
                    <a:pt x="141" y="36"/>
                  </a:lnTo>
                  <a:lnTo>
                    <a:pt x="146" y="47"/>
                  </a:lnTo>
                  <a:lnTo>
                    <a:pt x="148" y="57"/>
                  </a:lnTo>
                  <a:lnTo>
                    <a:pt x="148" y="57"/>
                  </a:lnTo>
                  <a:close/>
                </a:path>
              </a:pathLst>
            </a:custGeom>
            <a:solidFill>
              <a:srgbClr val="F04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252">
              <a:extLst>
                <a:ext uri="{FF2B5EF4-FFF2-40B4-BE49-F238E27FC236}">
                  <a16:creationId xmlns:a16="http://schemas.microsoft.com/office/drawing/2014/main" xmlns="" id="{B7BDBBAC-F3D0-489B-AFED-C016994701A5}"/>
                </a:ext>
              </a:extLst>
            </p:cNvPr>
            <p:cNvSpPr>
              <a:spLocks/>
            </p:cNvSpPr>
            <p:nvPr/>
          </p:nvSpPr>
          <p:spPr bwMode="auto">
            <a:xfrm>
              <a:off x="1651000" y="3887788"/>
              <a:ext cx="287338" cy="617538"/>
            </a:xfrm>
            <a:custGeom>
              <a:avLst/>
              <a:gdLst>
                <a:gd name="T0" fmla="*/ 149 w 181"/>
                <a:gd name="T1" fmla="*/ 4 h 389"/>
                <a:gd name="T2" fmla="*/ 45 w 181"/>
                <a:gd name="T3" fmla="*/ 0 h 389"/>
                <a:gd name="T4" fmla="*/ 45 w 181"/>
                <a:gd name="T5" fmla="*/ 0 h 389"/>
                <a:gd name="T6" fmla="*/ 37 w 181"/>
                <a:gd name="T7" fmla="*/ 0 h 389"/>
                <a:gd name="T8" fmla="*/ 31 w 181"/>
                <a:gd name="T9" fmla="*/ 2 h 389"/>
                <a:gd name="T10" fmla="*/ 26 w 181"/>
                <a:gd name="T11" fmla="*/ 5 h 389"/>
                <a:gd name="T12" fmla="*/ 19 w 181"/>
                <a:gd name="T13" fmla="*/ 9 h 389"/>
                <a:gd name="T14" fmla="*/ 16 w 181"/>
                <a:gd name="T15" fmla="*/ 12 h 389"/>
                <a:gd name="T16" fmla="*/ 13 w 181"/>
                <a:gd name="T17" fmla="*/ 17 h 389"/>
                <a:gd name="T18" fmla="*/ 10 w 181"/>
                <a:gd name="T19" fmla="*/ 23 h 389"/>
                <a:gd name="T20" fmla="*/ 10 w 181"/>
                <a:gd name="T21" fmla="*/ 28 h 389"/>
                <a:gd name="T22" fmla="*/ 0 w 181"/>
                <a:gd name="T23" fmla="*/ 355 h 389"/>
                <a:gd name="T24" fmla="*/ 0 w 181"/>
                <a:gd name="T25" fmla="*/ 355 h 389"/>
                <a:gd name="T26" fmla="*/ 1 w 181"/>
                <a:gd name="T27" fmla="*/ 362 h 389"/>
                <a:gd name="T28" fmla="*/ 3 w 181"/>
                <a:gd name="T29" fmla="*/ 368 h 389"/>
                <a:gd name="T30" fmla="*/ 5 w 181"/>
                <a:gd name="T31" fmla="*/ 373 h 389"/>
                <a:gd name="T32" fmla="*/ 10 w 181"/>
                <a:gd name="T33" fmla="*/ 378 h 389"/>
                <a:gd name="T34" fmla="*/ 14 w 181"/>
                <a:gd name="T35" fmla="*/ 381 h 389"/>
                <a:gd name="T36" fmla="*/ 21 w 181"/>
                <a:gd name="T37" fmla="*/ 384 h 389"/>
                <a:gd name="T38" fmla="*/ 26 w 181"/>
                <a:gd name="T39" fmla="*/ 386 h 389"/>
                <a:gd name="T40" fmla="*/ 34 w 181"/>
                <a:gd name="T41" fmla="*/ 386 h 389"/>
                <a:gd name="T42" fmla="*/ 84 w 181"/>
                <a:gd name="T43" fmla="*/ 388 h 389"/>
                <a:gd name="T44" fmla="*/ 91 w 181"/>
                <a:gd name="T45" fmla="*/ 153 h 389"/>
                <a:gd name="T46" fmla="*/ 94 w 181"/>
                <a:gd name="T47" fmla="*/ 154 h 389"/>
                <a:gd name="T48" fmla="*/ 87 w 181"/>
                <a:gd name="T49" fmla="*/ 388 h 389"/>
                <a:gd name="T50" fmla="*/ 138 w 181"/>
                <a:gd name="T51" fmla="*/ 389 h 389"/>
                <a:gd name="T52" fmla="*/ 138 w 181"/>
                <a:gd name="T53" fmla="*/ 389 h 389"/>
                <a:gd name="T54" fmla="*/ 144 w 181"/>
                <a:gd name="T55" fmla="*/ 389 h 389"/>
                <a:gd name="T56" fmla="*/ 151 w 181"/>
                <a:gd name="T57" fmla="*/ 388 h 389"/>
                <a:gd name="T58" fmla="*/ 157 w 181"/>
                <a:gd name="T59" fmla="*/ 384 h 389"/>
                <a:gd name="T60" fmla="*/ 162 w 181"/>
                <a:gd name="T61" fmla="*/ 381 h 389"/>
                <a:gd name="T62" fmla="*/ 167 w 181"/>
                <a:gd name="T63" fmla="*/ 378 h 389"/>
                <a:gd name="T64" fmla="*/ 170 w 181"/>
                <a:gd name="T65" fmla="*/ 373 h 389"/>
                <a:gd name="T66" fmla="*/ 172 w 181"/>
                <a:gd name="T67" fmla="*/ 366 h 389"/>
                <a:gd name="T68" fmla="*/ 173 w 181"/>
                <a:gd name="T69" fmla="*/ 360 h 389"/>
                <a:gd name="T70" fmla="*/ 181 w 181"/>
                <a:gd name="T71" fmla="*/ 33 h 389"/>
                <a:gd name="T72" fmla="*/ 181 w 181"/>
                <a:gd name="T73" fmla="*/ 33 h 389"/>
                <a:gd name="T74" fmla="*/ 181 w 181"/>
                <a:gd name="T75" fmla="*/ 28 h 389"/>
                <a:gd name="T76" fmla="*/ 180 w 181"/>
                <a:gd name="T77" fmla="*/ 22 h 389"/>
                <a:gd name="T78" fmla="*/ 176 w 181"/>
                <a:gd name="T79" fmla="*/ 17 h 389"/>
                <a:gd name="T80" fmla="*/ 173 w 181"/>
                <a:gd name="T81" fmla="*/ 12 h 389"/>
                <a:gd name="T82" fmla="*/ 167 w 181"/>
                <a:gd name="T83" fmla="*/ 9 h 389"/>
                <a:gd name="T84" fmla="*/ 162 w 181"/>
                <a:gd name="T85" fmla="*/ 5 h 389"/>
                <a:gd name="T86" fmla="*/ 155 w 181"/>
                <a:gd name="T87" fmla="*/ 4 h 389"/>
                <a:gd name="T88" fmla="*/ 149 w 181"/>
                <a:gd name="T89" fmla="*/ 4 h 389"/>
                <a:gd name="T90" fmla="*/ 149 w 181"/>
                <a:gd name="T91" fmla="*/ 4 h 3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81" h="389">
                  <a:moveTo>
                    <a:pt x="149" y="4"/>
                  </a:moveTo>
                  <a:lnTo>
                    <a:pt x="45" y="0"/>
                  </a:lnTo>
                  <a:lnTo>
                    <a:pt x="45" y="0"/>
                  </a:lnTo>
                  <a:lnTo>
                    <a:pt x="37" y="0"/>
                  </a:lnTo>
                  <a:lnTo>
                    <a:pt x="31" y="2"/>
                  </a:lnTo>
                  <a:lnTo>
                    <a:pt x="26" y="5"/>
                  </a:lnTo>
                  <a:lnTo>
                    <a:pt x="19" y="9"/>
                  </a:lnTo>
                  <a:lnTo>
                    <a:pt x="16" y="12"/>
                  </a:lnTo>
                  <a:lnTo>
                    <a:pt x="13" y="17"/>
                  </a:lnTo>
                  <a:lnTo>
                    <a:pt x="10" y="23"/>
                  </a:lnTo>
                  <a:lnTo>
                    <a:pt x="10" y="28"/>
                  </a:lnTo>
                  <a:lnTo>
                    <a:pt x="0" y="355"/>
                  </a:lnTo>
                  <a:lnTo>
                    <a:pt x="0" y="355"/>
                  </a:lnTo>
                  <a:lnTo>
                    <a:pt x="1" y="362"/>
                  </a:lnTo>
                  <a:lnTo>
                    <a:pt x="3" y="368"/>
                  </a:lnTo>
                  <a:lnTo>
                    <a:pt x="5" y="373"/>
                  </a:lnTo>
                  <a:lnTo>
                    <a:pt x="10" y="378"/>
                  </a:lnTo>
                  <a:lnTo>
                    <a:pt x="14" y="381"/>
                  </a:lnTo>
                  <a:lnTo>
                    <a:pt x="21" y="384"/>
                  </a:lnTo>
                  <a:lnTo>
                    <a:pt x="26" y="386"/>
                  </a:lnTo>
                  <a:lnTo>
                    <a:pt x="34" y="386"/>
                  </a:lnTo>
                  <a:lnTo>
                    <a:pt x="84" y="388"/>
                  </a:lnTo>
                  <a:lnTo>
                    <a:pt x="91" y="153"/>
                  </a:lnTo>
                  <a:lnTo>
                    <a:pt x="94" y="154"/>
                  </a:lnTo>
                  <a:lnTo>
                    <a:pt x="87" y="388"/>
                  </a:lnTo>
                  <a:lnTo>
                    <a:pt x="138" y="389"/>
                  </a:lnTo>
                  <a:lnTo>
                    <a:pt x="138" y="389"/>
                  </a:lnTo>
                  <a:lnTo>
                    <a:pt x="144" y="389"/>
                  </a:lnTo>
                  <a:lnTo>
                    <a:pt x="151" y="388"/>
                  </a:lnTo>
                  <a:lnTo>
                    <a:pt x="157" y="384"/>
                  </a:lnTo>
                  <a:lnTo>
                    <a:pt x="162" y="381"/>
                  </a:lnTo>
                  <a:lnTo>
                    <a:pt x="167" y="378"/>
                  </a:lnTo>
                  <a:lnTo>
                    <a:pt x="170" y="373"/>
                  </a:lnTo>
                  <a:lnTo>
                    <a:pt x="172" y="366"/>
                  </a:lnTo>
                  <a:lnTo>
                    <a:pt x="173" y="360"/>
                  </a:lnTo>
                  <a:lnTo>
                    <a:pt x="181" y="33"/>
                  </a:lnTo>
                  <a:lnTo>
                    <a:pt x="181" y="33"/>
                  </a:lnTo>
                  <a:lnTo>
                    <a:pt x="181" y="28"/>
                  </a:lnTo>
                  <a:lnTo>
                    <a:pt x="180" y="22"/>
                  </a:lnTo>
                  <a:lnTo>
                    <a:pt x="176" y="17"/>
                  </a:lnTo>
                  <a:lnTo>
                    <a:pt x="173" y="12"/>
                  </a:lnTo>
                  <a:lnTo>
                    <a:pt x="167" y="9"/>
                  </a:lnTo>
                  <a:lnTo>
                    <a:pt x="162" y="5"/>
                  </a:lnTo>
                  <a:lnTo>
                    <a:pt x="155" y="4"/>
                  </a:lnTo>
                  <a:lnTo>
                    <a:pt x="149" y="4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F04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253">
              <a:extLst>
                <a:ext uri="{FF2B5EF4-FFF2-40B4-BE49-F238E27FC236}">
                  <a16:creationId xmlns:a16="http://schemas.microsoft.com/office/drawing/2014/main" xmlns="" id="{8A5BDA5E-AF5A-4323-A9AC-5DD74E51681A}"/>
                </a:ext>
              </a:extLst>
            </p:cNvPr>
            <p:cNvSpPr>
              <a:spLocks/>
            </p:cNvSpPr>
            <p:nvPr/>
          </p:nvSpPr>
          <p:spPr bwMode="auto">
            <a:xfrm>
              <a:off x="1709738" y="3760788"/>
              <a:ext cx="195263" cy="212725"/>
            </a:xfrm>
            <a:custGeom>
              <a:avLst/>
              <a:gdLst>
                <a:gd name="T0" fmla="*/ 62 w 123"/>
                <a:gd name="T1" fmla="*/ 1 h 134"/>
                <a:gd name="T2" fmla="*/ 123 w 123"/>
                <a:gd name="T3" fmla="*/ 3 h 134"/>
                <a:gd name="T4" fmla="*/ 91 w 123"/>
                <a:gd name="T5" fmla="*/ 69 h 134"/>
                <a:gd name="T6" fmla="*/ 58 w 123"/>
                <a:gd name="T7" fmla="*/ 134 h 134"/>
                <a:gd name="T8" fmla="*/ 29 w 123"/>
                <a:gd name="T9" fmla="*/ 68 h 134"/>
                <a:gd name="T10" fmla="*/ 0 w 123"/>
                <a:gd name="T11" fmla="*/ 0 h 134"/>
                <a:gd name="T12" fmla="*/ 62 w 123"/>
                <a:gd name="T13" fmla="*/ 1 h 1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3" h="134">
                  <a:moveTo>
                    <a:pt x="62" y="1"/>
                  </a:moveTo>
                  <a:lnTo>
                    <a:pt x="123" y="3"/>
                  </a:lnTo>
                  <a:lnTo>
                    <a:pt x="91" y="69"/>
                  </a:lnTo>
                  <a:lnTo>
                    <a:pt x="58" y="134"/>
                  </a:lnTo>
                  <a:lnTo>
                    <a:pt x="29" y="68"/>
                  </a:lnTo>
                  <a:lnTo>
                    <a:pt x="0" y="0"/>
                  </a:lnTo>
                  <a:lnTo>
                    <a:pt x="62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254">
              <a:extLst>
                <a:ext uri="{FF2B5EF4-FFF2-40B4-BE49-F238E27FC236}">
                  <a16:creationId xmlns:a16="http://schemas.microsoft.com/office/drawing/2014/main" xmlns="" id="{E66C6838-7906-44E6-BABE-70CC7A7DB46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87525" y="3762375"/>
              <a:ext cx="41275" cy="31750"/>
            </a:xfrm>
            <a:custGeom>
              <a:avLst/>
              <a:gdLst>
                <a:gd name="T0" fmla="*/ 22 w 26"/>
                <a:gd name="T1" fmla="*/ 20 h 20"/>
                <a:gd name="T2" fmla="*/ 3 w 26"/>
                <a:gd name="T3" fmla="*/ 20 h 20"/>
                <a:gd name="T4" fmla="*/ 0 w 26"/>
                <a:gd name="T5" fmla="*/ 0 h 20"/>
                <a:gd name="T6" fmla="*/ 26 w 26"/>
                <a:gd name="T7" fmla="*/ 0 h 20"/>
                <a:gd name="T8" fmla="*/ 22 w 26"/>
                <a:gd name="T9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6" h="20">
                  <a:moveTo>
                    <a:pt x="22" y="20"/>
                  </a:moveTo>
                  <a:lnTo>
                    <a:pt x="3" y="20"/>
                  </a:lnTo>
                  <a:lnTo>
                    <a:pt x="0" y="0"/>
                  </a:lnTo>
                  <a:lnTo>
                    <a:pt x="26" y="0"/>
                  </a:lnTo>
                  <a:lnTo>
                    <a:pt x="22" y="20"/>
                  </a:lnTo>
                  <a:close/>
                </a:path>
              </a:pathLst>
            </a:custGeom>
            <a:solidFill>
              <a:srgbClr val="F04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255">
              <a:extLst>
                <a:ext uri="{FF2B5EF4-FFF2-40B4-BE49-F238E27FC236}">
                  <a16:creationId xmlns:a16="http://schemas.microsoft.com/office/drawing/2014/main" xmlns="" id="{049C0859-1FE4-451A-AB62-0CC87FA57734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6413" y="3821113"/>
              <a:ext cx="49213" cy="169863"/>
            </a:xfrm>
            <a:custGeom>
              <a:avLst/>
              <a:gdLst>
                <a:gd name="T0" fmla="*/ 31 w 31"/>
                <a:gd name="T1" fmla="*/ 96 h 107"/>
                <a:gd name="T2" fmla="*/ 15 w 31"/>
                <a:gd name="T3" fmla="*/ 107 h 107"/>
                <a:gd name="T4" fmla="*/ 0 w 31"/>
                <a:gd name="T5" fmla="*/ 96 h 107"/>
                <a:gd name="T6" fmla="*/ 8 w 31"/>
                <a:gd name="T7" fmla="*/ 0 h 107"/>
                <a:gd name="T8" fmla="*/ 29 w 31"/>
                <a:gd name="T9" fmla="*/ 2 h 107"/>
                <a:gd name="T10" fmla="*/ 31 w 31"/>
                <a:gd name="T11" fmla="*/ 96 h 1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" h="107">
                  <a:moveTo>
                    <a:pt x="31" y="96"/>
                  </a:moveTo>
                  <a:lnTo>
                    <a:pt x="15" y="107"/>
                  </a:lnTo>
                  <a:lnTo>
                    <a:pt x="0" y="96"/>
                  </a:lnTo>
                  <a:lnTo>
                    <a:pt x="8" y="0"/>
                  </a:lnTo>
                  <a:lnTo>
                    <a:pt x="29" y="2"/>
                  </a:lnTo>
                  <a:lnTo>
                    <a:pt x="31" y="96"/>
                  </a:lnTo>
                  <a:close/>
                </a:path>
              </a:pathLst>
            </a:custGeom>
            <a:solidFill>
              <a:srgbClr val="F04C3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256">
              <a:extLst>
                <a:ext uri="{FF2B5EF4-FFF2-40B4-BE49-F238E27FC236}">
                  <a16:creationId xmlns:a16="http://schemas.microsoft.com/office/drawing/2014/main" xmlns="" id="{788C5C5F-C627-4576-8EC6-085A65B0811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3813" y="3030538"/>
              <a:ext cx="892175" cy="452438"/>
            </a:xfrm>
            <a:custGeom>
              <a:avLst/>
              <a:gdLst>
                <a:gd name="T0" fmla="*/ 390 w 562"/>
                <a:gd name="T1" fmla="*/ 207 h 285"/>
                <a:gd name="T2" fmla="*/ 328 w 562"/>
                <a:gd name="T3" fmla="*/ 230 h 285"/>
                <a:gd name="T4" fmla="*/ 264 w 562"/>
                <a:gd name="T5" fmla="*/ 244 h 285"/>
                <a:gd name="T6" fmla="*/ 181 w 562"/>
                <a:gd name="T7" fmla="*/ 247 h 285"/>
                <a:gd name="T8" fmla="*/ 128 w 562"/>
                <a:gd name="T9" fmla="*/ 239 h 285"/>
                <a:gd name="T10" fmla="*/ 87 w 562"/>
                <a:gd name="T11" fmla="*/ 221 h 285"/>
                <a:gd name="T12" fmla="*/ 64 w 562"/>
                <a:gd name="T13" fmla="*/ 197 h 285"/>
                <a:gd name="T14" fmla="*/ 58 w 562"/>
                <a:gd name="T15" fmla="*/ 170 h 285"/>
                <a:gd name="T16" fmla="*/ 76 w 562"/>
                <a:gd name="T17" fmla="*/ 131 h 285"/>
                <a:gd name="T18" fmla="*/ 106 w 562"/>
                <a:gd name="T19" fmla="*/ 102 h 285"/>
                <a:gd name="T20" fmla="*/ 152 w 562"/>
                <a:gd name="T21" fmla="*/ 74 h 285"/>
                <a:gd name="T22" fmla="*/ 262 w 562"/>
                <a:gd name="T23" fmla="*/ 38 h 285"/>
                <a:gd name="T24" fmla="*/ 340 w 562"/>
                <a:gd name="T25" fmla="*/ 30 h 285"/>
                <a:gd name="T26" fmla="*/ 413 w 562"/>
                <a:gd name="T27" fmla="*/ 38 h 285"/>
                <a:gd name="T28" fmla="*/ 455 w 562"/>
                <a:gd name="T29" fmla="*/ 55 h 285"/>
                <a:gd name="T30" fmla="*/ 481 w 562"/>
                <a:gd name="T31" fmla="*/ 79 h 285"/>
                <a:gd name="T32" fmla="*/ 487 w 562"/>
                <a:gd name="T33" fmla="*/ 110 h 285"/>
                <a:gd name="T34" fmla="*/ 474 w 562"/>
                <a:gd name="T35" fmla="*/ 142 h 285"/>
                <a:gd name="T36" fmla="*/ 426 w 562"/>
                <a:gd name="T37" fmla="*/ 187 h 285"/>
                <a:gd name="T38" fmla="*/ 48 w 562"/>
                <a:gd name="T39" fmla="*/ 103 h 285"/>
                <a:gd name="T40" fmla="*/ 24 w 562"/>
                <a:gd name="T41" fmla="*/ 129 h 285"/>
                <a:gd name="T42" fmla="*/ 3 w 562"/>
                <a:gd name="T43" fmla="*/ 166 h 285"/>
                <a:gd name="T44" fmla="*/ 0 w 562"/>
                <a:gd name="T45" fmla="*/ 186 h 285"/>
                <a:gd name="T46" fmla="*/ 1 w 562"/>
                <a:gd name="T47" fmla="*/ 202 h 285"/>
                <a:gd name="T48" fmla="*/ 6 w 562"/>
                <a:gd name="T49" fmla="*/ 218 h 285"/>
                <a:gd name="T50" fmla="*/ 21 w 562"/>
                <a:gd name="T51" fmla="*/ 238 h 285"/>
                <a:gd name="T52" fmla="*/ 38 w 562"/>
                <a:gd name="T53" fmla="*/ 251 h 285"/>
                <a:gd name="T54" fmla="*/ 55 w 562"/>
                <a:gd name="T55" fmla="*/ 260 h 285"/>
                <a:gd name="T56" fmla="*/ 68 w 562"/>
                <a:gd name="T57" fmla="*/ 265 h 285"/>
                <a:gd name="T58" fmla="*/ 124 w 562"/>
                <a:gd name="T59" fmla="*/ 280 h 285"/>
                <a:gd name="T60" fmla="*/ 192 w 562"/>
                <a:gd name="T61" fmla="*/ 285 h 285"/>
                <a:gd name="T62" fmla="*/ 304 w 562"/>
                <a:gd name="T63" fmla="*/ 273 h 285"/>
                <a:gd name="T64" fmla="*/ 361 w 562"/>
                <a:gd name="T65" fmla="*/ 259 h 285"/>
                <a:gd name="T66" fmla="*/ 395 w 562"/>
                <a:gd name="T67" fmla="*/ 247 h 285"/>
                <a:gd name="T68" fmla="*/ 429 w 562"/>
                <a:gd name="T69" fmla="*/ 233 h 285"/>
                <a:gd name="T70" fmla="*/ 464 w 562"/>
                <a:gd name="T71" fmla="*/ 215 h 285"/>
                <a:gd name="T72" fmla="*/ 524 w 562"/>
                <a:gd name="T73" fmla="*/ 170 h 285"/>
                <a:gd name="T74" fmla="*/ 552 w 562"/>
                <a:gd name="T75" fmla="*/ 134 h 285"/>
                <a:gd name="T76" fmla="*/ 562 w 562"/>
                <a:gd name="T77" fmla="*/ 100 h 285"/>
                <a:gd name="T78" fmla="*/ 557 w 562"/>
                <a:gd name="T79" fmla="*/ 69 h 285"/>
                <a:gd name="T80" fmla="*/ 547 w 562"/>
                <a:gd name="T81" fmla="*/ 55 h 285"/>
                <a:gd name="T82" fmla="*/ 534 w 562"/>
                <a:gd name="T83" fmla="*/ 42 h 285"/>
                <a:gd name="T84" fmla="*/ 502 w 562"/>
                <a:gd name="T85" fmla="*/ 22 h 285"/>
                <a:gd name="T86" fmla="*/ 460 w 562"/>
                <a:gd name="T87" fmla="*/ 8 h 285"/>
                <a:gd name="T88" fmla="*/ 460 w 562"/>
                <a:gd name="T89" fmla="*/ 8 h 285"/>
                <a:gd name="T90" fmla="*/ 432 w 562"/>
                <a:gd name="T91" fmla="*/ 3 h 285"/>
                <a:gd name="T92" fmla="*/ 405 w 562"/>
                <a:gd name="T93" fmla="*/ 0 h 285"/>
                <a:gd name="T94" fmla="*/ 336 w 562"/>
                <a:gd name="T95" fmla="*/ 0 h 285"/>
                <a:gd name="T96" fmla="*/ 234 w 562"/>
                <a:gd name="T97" fmla="*/ 16 h 285"/>
                <a:gd name="T98" fmla="*/ 139 w 562"/>
                <a:gd name="T99" fmla="*/ 48 h 285"/>
                <a:gd name="T100" fmla="*/ 113 w 562"/>
                <a:gd name="T101" fmla="*/ 61 h 285"/>
                <a:gd name="T102" fmla="*/ 89 w 562"/>
                <a:gd name="T103" fmla="*/ 74 h 285"/>
                <a:gd name="T104" fmla="*/ 85 w 562"/>
                <a:gd name="T105" fmla="*/ 77 h 285"/>
                <a:gd name="T106" fmla="*/ 81 w 562"/>
                <a:gd name="T107" fmla="*/ 7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62" h="285">
                  <a:moveTo>
                    <a:pt x="426" y="187"/>
                  </a:moveTo>
                  <a:lnTo>
                    <a:pt x="426" y="187"/>
                  </a:lnTo>
                  <a:lnTo>
                    <a:pt x="408" y="197"/>
                  </a:lnTo>
                  <a:lnTo>
                    <a:pt x="390" y="207"/>
                  </a:lnTo>
                  <a:lnTo>
                    <a:pt x="370" y="215"/>
                  </a:lnTo>
                  <a:lnTo>
                    <a:pt x="349" y="223"/>
                  </a:lnTo>
                  <a:lnTo>
                    <a:pt x="349" y="223"/>
                  </a:lnTo>
                  <a:lnTo>
                    <a:pt x="328" y="230"/>
                  </a:lnTo>
                  <a:lnTo>
                    <a:pt x="307" y="236"/>
                  </a:lnTo>
                  <a:lnTo>
                    <a:pt x="285" y="241"/>
                  </a:lnTo>
                  <a:lnTo>
                    <a:pt x="264" y="244"/>
                  </a:lnTo>
                  <a:lnTo>
                    <a:pt x="264" y="244"/>
                  </a:lnTo>
                  <a:lnTo>
                    <a:pt x="243" y="247"/>
                  </a:lnTo>
                  <a:lnTo>
                    <a:pt x="221" y="247"/>
                  </a:lnTo>
                  <a:lnTo>
                    <a:pt x="200" y="249"/>
                  </a:lnTo>
                  <a:lnTo>
                    <a:pt x="181" y="247"/>
                  </a:lnTo>
                  <a:lnTo>
                    <a:pt x="181" y="247"/>
                  </a:lnTo>
                  <a:lnTo>
                    <a:pt x="162" y="246"/>
                  </a:lnTo>
                  <a:lnTo>
                    <a:pt x="144" y="242"/>
                  </a:lnTo>
                  <a:lnTo>
                    <a:pt x="128" y="239"/>
                  </a:lnTo>
                  <a:lnTo>
                    <a:pt x="111" y="234"/>
                  </a:lnTo>
                  <a:lnTo>
                    <a:pt x="111" y="234"/>
                  </a:lnTo>
                  <a:lnTo>
                    <a:pt x="98" y="228"/>
                  </a:lnTo>
                  <a:lnTo>
                    <a:pt x="87" y="221"/>
                  </a:lnTo>
                  <a:lnTo>
                    <a:pt x="77" y="213"/>
                  </a:lnTo>
                  <a:lnTo>
                    <a:pt x="69" y="205"/>
                  </a:lnTo>
                  <a:lnTo>
                    <a:pt x="69" y="205"/>
                  </a:lnTo>
                  <a:lnTo>
                    <a:pt x="64" y="197"/>
                  </a:lnTo>
                  <a:lnTo>
                    <a:pt x="61" y="189"/>
                  </a:lnTo>
                  <a:lnTo>
                    <a:pt x="58" y="179"/>
                  </a:lnTo>
                  <a:lnTo>
                    <a:pt x="58" y="170"/>
                  </a:lnTo>
                  <a:lnTo>
                    <a:pt x="58" y="170"/>
                  </a:lnTo>
                  <a:lnTo>
                    <a:pt x="60" y="160"/>
                  </a:lnTo>
                  <a:lnTo>
                    <a:pt x="64" y="150"/>
                  </a:lnTo>
                  <a:lnTo>
                    <a:pt x="69" y="140"/>
                  </a:lnTo>
                  <a:lnTo>
                    <a:pt x="76" y="131"/>
                  </a:lnTo>
                  <a:lnTo>
                    <a:pt x="76" y="131"/>
                  </a:lnTo>
                  <a:lnTo>
                    <a:pt x="84" y="121"/>
                  </a:lnTo>
                  <a:lnTo>
                    <a:pt x="95" y="111"/>
                  </a:lnTo>
                  <a:lnTo>
                    <a:pt x="106" y="102"/>
                  </a:lnTo>
                  <a:lnTo>
                    <a:pt x="119" y="92"/>
                  </a:lnTo>
                  <a:lnTo>
                    <a:pt x="119" y="92"/>
                  </a:lnTo>
                  <a:lnTo>
                    <a:pt x="136" y="82"/>
                  </a:lnTo>
                  <a:lnTo>
                    <a:pt x="152" y="74"/>
                  </a:lnTo>
                  <a:lnTo>
                    <a:pt x="186" y="59"/>
                  </a:lnTo>
                  <a:lnTo>
                    <a:pt x="186" y="59"/>
                  </a:lnTo>
                  <a:lnTo>
                    <a:pt x="223" y="48"/>
                  </a:lnTo>
                  <a:lnTo>
                    <a:pt x="262" y="38"/>
                  </a:lnTo>
                  <a:lnTo>
                    <a:pt x="262" y="38"/>
                  </a:lnTo>
                  <a:lnTo>
                    <a:pt x="301" y="34"/>
                  </a:lnTo>
                  <a:lnTo>
                    <a:pt x="340" y="30"/>
                  </a:lnTo>
                  <a:lnTo>
                    <a:pt x="340" y="30"/>
                  </a:lnTo>
                  <a:lnTo>
                    <a:pt x="359" y="30"/>
                  </a:lnTo>
                  <a:lnTo>
                    <a:pt x="379" y="32"/>
                  </a:lnTo>
                  <a:lnTo>
                    <a:pt x="396" y="35"/>
                  </a:lnTo>
                  <a:lnTo>
                    <a:pt x="413" y="38"/>
                  </a:lnTo>
                  <a:lnTo>
                    <a:pt x="413" y="38"/>
                  </a:lnTo>
                  <a:lnTo>
                    <a:pt x="429" y="43"/>
                  </a:lnTo>
                  <a:lnTo>
                    <a:pt x="443" y="48"/>
                  </a:lnTo>
                  <a:lnTo>
                    <a:pt x="455" y="55"/>
                  </a:lnTo>
                  <a:lnTo>
                    <a:pt x="466" y="63"/>
                  </a:lnTo>
                  <a:lnTo>
                    <a:pt x="466" y="63"/>
                  </a:lnTo>
                  <a:lnTo>
                    <a:pt x="474" y="71"/>
                  </a:lnTo>
                  <a:lnTo>
                    <a:pt x="481" y="79"/>
                  </a:lnTo>
                  <a:lnTo>
                    <a:pt x="485" y="89"/>
                  </a:lnTo>
                  <a:lnTo>
                    <a:pt x="487" y="98"/>
                  </a:lnTo>
                  <a:lnTo>
                    <a:pt x="487" y="98"/>
                  </a:lnTo>
                  <a:lnTo>
                    <a:pt x="487" y="110"/>
                  </a:lnTo>
                  <a:lnTo>
                    <a:pt x="485" y="119"/>
                  </a:lnTo>
                  <a:lnTo>
                    <a:pt x="481" y="131"/>
                  </a:lnTo>
                  <a:lnTo>
                    <a:pt x="474" y="142"/>
                  </a:lnTo>
                  <a:lnTo>
                    <a:pt x="474" y="142"/>
                  </a:lnTo>
                  <a:lnTo>
                    <a:pt x="466" y="153"/>
                  </a:lnTo>
                  <a:lnTo>
                    <a:pt x="455" y="165"/>
                  </a:lnTo>
                  <a:lnTo>
                    <a:pt x="442" y="176"/>
                  </a:lnTo>
                  <a:lnTo>
                    <a:pt x="426" y="187"/>
                  </a:lnTo>
                  <a:close/>
                  <a:moveTo>
                    <a:pt x="81" y="79"/>
                  </a:moveTo>
                  <a:lnTo>
                    <a:pt x="81" y="79"/>
                  </a:lnTo>
                  <a:lnTo>
                    <a:pt x="63" y="92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34" y="116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14" y="14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3" y="166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3" y="208"/>
                  </a:lnTo>
                  <a:lnTo>
                    <a:pt x="3" y="20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47" y="255"/>
                  </a:lnTo>
                  <a:lnTo>
                    <a:pt x="47" y="255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64" y="264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95" y="273"/>
                  </a:lnTo>
                  <a:lnTo>
                    <a:pt x="124" y="280"/>
                  </a:lnTo>
                  <a:lnTo>
                    <a:pt x="124" y="280"/>
                  </a:lnTo>
                  <a:lnTo>
                    <a:pt x="158" y="283"/>
                  </a:lnTo>
                  <a:lnTo>
                    <a:pt x="192" y="285"/>
                  </a:lnTo>
                  <a:lnTo>
                    <a:pt x="192" y="285"/>
                  </a:lnTo>
                  <a:lnTo>
                    <a:pt x="230" y="283"/>
                  </a:lnTo>
                  <a:lnTo>
                    <a:pt x="267" y="280"/>
                  </a:lnTo>
                  <a:lnTo>
                    <a:pt x="267" y="280"/>
                  </a:lnTo>
                  <a:lnTo>
                    <a:pt x="304" y="273"/>
                  </a:lnTo>
                  <a:lnTo>
                    <a:pt x="343" y="264"/>
                  </a:lnTo>
                  <a:lnTo>
                    <a:pt x="343" y="264"/>
                  </a:lnTo>
                  <a:lnTo>
                    <a:pt x="361" y="259"/>
                  </a:lnTo>
                  <a:lnTo>
                    <a:pt x="361" y="259"/>
                  </a:lnTo>
                  <a:lnTo>
                    <a:pt x="377" y="254"/>
                  </a:lnTo>
                  <a:lnTo>
                    <a:pt x="377" y="254"/>
                  </a:lnTo>
                  <a:lnTo>
                    <a:pt x="395" y="247"/>
                  </a:lnTo>
                  <a:lnTo>
                    <a:pt x="395" y="247"/>
                  </a:lnTo>
                  <a:lnTo>
                    <a:pt x="411" y="241"/>
                  </a:lnTo>
                  <a:lnTo>
                    <a:pt x="411" y="241"/>
                  </a:lnTo>
                  <a:lnTo>
                    <a:pt x="429" y="233"/>
                  </a:lnTo>
                  <a:lnTo>
                    <a:pt x="429" y="233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64" y="215"/>
                  </a:lnTo>
                  <a:lnTo>
                    <a:pt x="464" y="215"/>
                  </a:lnTo>
                  <a:lnTo>
                    <a:pt x="481" y="204"/>
                  </a:lnTo>
                  <a:lnTo>
                    <a:pt x="481" y="204"/>
                  </a:lnTo>
                  <a:lnTo>
                    <a:pt x="505" y="187"/>
                  </a:lnTo>
                  <a:lnTo>
                    <a:pt x="524" y="170"/>
                  </a:lnTo>
                  <a:lnTo>
                    <a:pt x="524" y="170"/>
                  </a:lnTo>
                  <a:lnTo>
                    <a:pt x="541" y="152"/>
                  </a:lnTo>
                  <a:lnTo>
                    <a:pt x="552" y="134"/>
                  </a:lnTo>
                  <a:lnTo>
                    <a:pt x="552" y="134"/>
                  </a:lnTo>
                  <a:lnTo>
                    <a:pt x="560" y="116"/>
                  </a:lnTo>
                  <a:lnTo>
                    <a:pt x="562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62" y="92"/>
                  </a:lnTo>
                  <a:lnTo>
                    <a:pt x="562" y="84"/>
                  </a:lnTo>
                  <a:lnTo>
                    <a:pt x="560" y="77"/>
                  </a:lnTo>
                  <a:lnTo>
                    <a:pt x="557" y="69"/>
                  </a:lnTo>
                  <a:lnTo>
                    <a:pt x="557" y="69"/>
                  </a:lnTo>
                  <a:lnTo>
                    <a:pt x="552" y="61"/>
                  </a:lnTo>
                  <a:lnTo>
                    <a:pt x="552" y="61"/>
                  </a:lnTo>
                  <a:lnTo>
                    <a:pt x="547" y="55"/>
                  </a:lnTo>
                  <a:lnTo>
                    <a:pt x="547" y="55"/>
                  </a:lnTo>
                  <a:lnTo>
                    <a:pt x="541" y="48"/>
                  </a:lnTo>
                  <a:lnTo>
                    <a:pt x="541" y="48"/>
                  </a:lnTo>
                  <a:lnTo>
                    <a:pt x="534" y="42"/>
                  </a:lnTo>
                  <a:lnTo>
                    <a:pt x="534" y="42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02" y="22"/>
                  </a:lnTo>
                  <a:lnTo>
                    <a:pt x="502" y="22"/>
                  </a:lnTo>
                  <a:lnTo>
                    <a:pt x="482" y="14"/>
                  </a:lnTo>
                  <a:lnTo>
                    <a:pt x="482" y="14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32" y="3"/>
                  </a:lnTo>
                  <a:lnTo>
                    <a:pt x="432" y="3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70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02" y="4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34" y="16"/>
                  </a:lnTo>
                  <a:lnTo>
                    <a:pt x="200" y="25"/>
                  </a:lnTo>
                  <a:lnTo>
                    <a:pt x="200" y="25"/>
                  </a:lnTo>
                  <a:lnTo>
                    <a:pt x="168" y="37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81" y="79"/>
                  </a:lnTo>
                  <a:close/>
                </a:path>
              </a:pathLst>
            </a:custGeom>
            <a:solidFill>
              <a:srgbClr val="54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257">
              <a:extLst>
                <a:ext uri="{FF2B5EF4-FFF2-40B4-BE49-F238E27FC236}">
                  <a16:creationId xmlns:a16="http://schemas.microsoft.com/office/drawing/2014/main" xmlns="" id="{43C900A5-3E9C-48D5-81AA-3A20D98E7689}"/>
                </a:ext>
              </a:extLst>
            </p:cNvPr>
            <p:cNvSpPr>
              <a:spLocks/>
            </p:cNvSpPr>
            <p:nvPr/>
          </p:nvSpPr>
          <p:spPr bwMode="auto">
            <a:xfrm>
              <a:off x="115888" y="3078163"/>
              <a:ext cx="681038" cy="347663"/>
            </a:xfrm>
            <a:custGeom>
              <a:avLst/>
              <a:gdLst>
                <a:gd name="T0" fmla="*/ 368 w 429"/>
                <a:gd name="T1" fmla="*/ 157 h 219"/>
                <a:gd name="T2" fmla="*/ 332 w 429"/>
                <a:gd name="T3" fmla="*/ 177 h 219"/>
                <a:gd name="T4" fmla="*/ 291 w 429"/>
                <a:gd name="T5" fmla="*/ 193 h 219"/>
                <a:gd name="T6" fmla="*/ 270 w 429"/>
                <a:gd name="T7" fmla="*/ 200 h 219"/>
                <a:gd name="T8" fmla="*/ 227 w 429"/>
                <a:gd name="T9" fmla="*/ 211 h 219"/>
                <a:gd name="T10" fmla="*/ 206 w 429"/>
                <a:gd name="T11" fmla="*/ 214 h 219"/>
                <a:gd name="T12" fmla="*/ 163 w 429"/>
                <a:gd name="T13" fmla="*/ 217 h 219"/>
                <a:gd name="T14" fmla="*/ 123 w 429"/>
                <a:gd name="T15" fmla="*/ 217 h 219"/>
                <a:gd name="T16" fmla="*/ 104 w 429"/>
                <a:gd name="T17" fmla="*/ 216 h 219"/>
                <a:gd name="T18" fmla="*/ 70 w 429"/>
                <a:gd name="T19" fmla="*/ 209 h 219"/>
                <a:gd name="T20" fmla="*/ 53 w 429"/>
                <a:gd name="T21" fmla="*/ 204 h 219"/>
                <a:gd name="T22" fmla="*/ 29 w 429"/>
                <a:gd name="T23" fmla="*/ 191 h 219"/>
                <a:gd name="T24" fmla="*/ 11 w 429"/>
                <a:gd name="T25" fmla="*/ 175 h 219"/>
                <a:gd name="T26" fmla="*/ 6 w 429"/>
                <a:gd name="T27" fmla="*/ 167 h 219"/>
                <a:gd name="T28" fmla="*/ 0 w 429"/>
                <a:gd name="T29" fmla="*/ 149 h 219"/>
                <a:gd name="T30" fmla="*/ 0 w 429"/>
                <a:gd name="T31" fmla="*/ 140 h 219"/>
                <a:gd name="T32" fmla="*/ 6 w 429"/>
                <a:gd name="T33" fmla="*/ 120 h 219"/>
                <a:gd name="T34" fmla="*/ 18 w 429"/>
                <a:gd name="T35" fmla="*/ 101 h 219"/>
                <a:gd name="T36" fmla="*/ 26 w 429"/>
                <a:gd name="T37" fmla="*/ 91 h 219"/>
                <a:gd name="T38" fmla="*/ 48 w 429"/>
                <a:gd name="T39" fmla="*/ 72 h 219"/>
                <a:gd name="T40" fmla="*/ 61 w 429"/>
                <a:gd name="T41" fmla="*/ 62 h 219"/>
                <a:gd name="T42" fmla="*/ 94 w 429"/>
                <a:gd name="T43" fmla="*/ 44 h 219"/>
                <a:gd name="T44" fmla="*/ 128 w 429"/>
                <a:gd name="T45" fmla="*/ 29 h 219"/>
                <a:gd name="T46" fmla="*/ 204 w 429"/>
                <a:gd name="T47" fmla="*/ 8 h 219"/>
                <a:gd name="T48" fmla="*/ 243 w 429"/>
                <a:gd name="T49" fmla="*/ 4 h 219"/>
                <a:gd name="T50" fmla="*/ 282 w 429"/>
                <a:gd name="T51" fmla="*/ 0 h 219"/>
                <a:gd name="T52" fmla="*/ 321 w 429"/>
                <a:gd name="T53" fmla="*/ 2 h 219"/>
                <a:gd name="T54" fmla="*/ 355 w 429"/>
                <a:gd name="T55" fmla="*/ 8 h 219"/>
                <a:gd name="T56" fmla="*/ 371 w 429"/>
                <a:gd name="T57" fmla="*/ 13 h 219"/>
                <a:gd name="T58" fmla="*/ 397 w 429"/>
                <a:gd name="T59" fmla="*/ 25 h 219"/>
                <a:gd name="T60" fmla="*/ 408 w 429"/>
                <a:gd name="T61" fmla="*/ 33 h 219"/>
                <a:gd name="T62" fmla="*/ 423 w 429"/>
                <a:gd name="T63" fmla="*/ 49 h 219"/>
                <a:gd name="T64" fmla="*/ 429 w 429"/>
                <a:gd name="T65" fmla="*/ 68 h 219"/>
                <a:gd name="T66" fmla="*/ 429 w 429"/>
                <a:gd name="T67" fmla="*/ 80 h 219"/>
                <a:gd name="T68" fmla="*/ 423 w 429"/>
                <a:gd name="T69" fmla="*/ 101 h 219"/>
                <a:gd name="T70" fmla="*/ 416 w 429"/>
                <a:gd name="T71" fmla="*/ 112 h 219"/>
                <a:gd name="T72" fmla="*/ 397 w 429"/>
                <a:gd name="T73" fmla="*/ 135 h 219"/>
                <a:gd name="T74" fmla="*/ 368 w 429"/>
                <a:gd name="T75" fmla="*/ 15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29" h="219">
                  <a:moveTo>
                    <a:pt x="368" y="157"/>
                  </a:moveTo>
                  <a:lnTo>
                    <a:pt x="368" y="157"/>
                  </a:lnTo>
                  <a:lnTo>
                    <a:pt x="350" y="167"/>
                  </a:lnTo>
                  <a:lnTo>
                    <a:pt x="332" y="177"/>
                  </a:lnTo>
                  <a:lnTo>
                    <a:pt x="312" y="185"/>
                  </a:lnTo>
                  <a:lnTo>
                    <a:pt x="291" y="193"/>
                  </a:lnTo>
                  <a:lnTo>
                    <a:pt x="291" y="193"/>
                  </a:lnTo>
                  <a:lnTo>
                    <a:pt x="270" y="200"/>
                  </a:lnTo>
                  <a:lnTo>
                    <a:pt x="249" y="206"/>
                  </a:lnTo>
                  <a:lnTo>
                    <a:pt x="227" y="211"/>
                  </a:lnTo>
                  <a:lnTo>
                    <a:pt x="206" y="214"/>
                  </a:lnTo>
                  <a:lnTo>
                    <a:pt x="206" y="214"/>
                  </a:lnTo>
                  <a:lnTo>
                    <a:pt x="185" y="217"/>
                  </a:lnTo>
                  <a:lnTo>
                    <a:pt x="163" y="217"/>
                  </a:lnTo>
                  <a:lnTo>
                    <a:pt x="142" y="219"/>
                  </a:lnTo>
                  <a:lnTo>
                    <a:pt x="123" y="217"/>
                  </a:lnTo>
                  <a:lnTo>
                    <a:pt x="123" y="217"/>
                  </a:lnTo>
                  <a:lnTo>
                    <a:pt x="104" y="216"/>
                  </a:lnTo>
                  <a:lnTo>
                    <a:pt x="86" y="212"/>
                  </a:lnTo>
                  <a:lnTo>
                    <a:pt x="70" y="209"/>
                  </a:lnTo>
                  <a:lnTo>
                    <a:pt x="53" y="204"/>
                  </a:lnTo>
                  <a:lnTo>
                    <a:pt x="53" y="204"/>
                  </a:lnTo>
                  <a:lnTo>
                    <a:pt x="40" y="198"/>
                  </a:lnTo>
                  <a:lnTo>
                    <a:pt x="29" y="191"/>
                  </a:lnTo>
                  <a:lnTo>
                    <a:pt x="19" y="183"/>
                  </a:lnTo>
                  <a:lnTo>
                    <a:pt x="11" y="175"/>
                  </a:lnTo>
                  <a:lnTo>
                    <a:pt x="11" y="175"/>
                  </a:lnTo>
                  <a:lnTo>
                    <a:pt x="6" y="167"/>
                  </a:lnTo>
                  <a:lnTo>
                    <a:pt x="3" y="159"/>
                  </a:lnTo>
                  <a:lnTo>
                    <a:pt x="0" y="149"/>
                  </a:lnTo>
                  <a:lnTo>
                    <a:pt x="0" y="140"/>
                  </a:lnTo>
                  <a:lnTo>
                    <a:pt x="0" y="140"/>
                  </a:lnTo>
                  <a:lnTo>
                    <a:pt x="2" y="130"/>
                  </a:lnTo>
                  <a:lnTo>
                    <a:pt x="6" y="120"/>
                  </a:lnTo>
                  <a:lnTo>
                    <a:pt x="11" y="110"/>
                  </a:lnTo>
                  <a:lnTo>
                    <a:pt x="18" y="101"/>
                  </a:lnTo>
                  <a:lnTo>
                    <a:pt x="18" y="101"/>
                  </a:lnTo>
                  <a:lnTo>
                    <a:pt x="26" y="91"/>
                  </a:lnTo>
                  <a:lnTo>
                    <a:pt x="37" y="81"/>
                  </a:lnTo>
                  <a:lnTo>
                    <a:pt x="48" y="72"/>
                  </a:lnTo>
                  <a:lnTo>
                    <a:pt x="61" y="62"/>
                  </a:lnTo>
                  <a:lnTo>
                    <a:pt x="61" y="62"/>
                  </a:lnTo>
                  <a:lnTo>
                    <a:pt x="78" y="52"/>
                  </a:lnTo>
                  <a:lnTo>
                    <a:pt x="94" y="44"/>
                  </a:lnTo>
                  <a:lnTo>
                    <a:pt x="128" y="29"/>
                  </a:lnTo>
                  <a:lnTo>
                    <a:pt x="128" y="29"/>
                  </a:lnTo>
                  <a:lnTo>
                    <a:pt x="165" y="18"/>
                  </a:lnTo>
                  <a:lnTo>
                    <a:pt x="204" y="8"/>
                  </a:lnTo>
                  <a:lnTo>
                    <a:pt x="204" y="8"/>
                  </a:lnTo>
                  <a:lnTo>
                    <a:pt x="243" y="4"/>
                  </a:lnTo>
                  <a:lnTo>
                    <a:pt x="282" y="0"/>
                  </a:lnTo>
                  <a:lnTo>
                    <a:pt x="282" y="0"/>
                  </a:lnTo>
                  <a:lnTo>
                    <a:pt x="301" y="0"/>
                  </a:lnTo>
                  <a:lnTo>
                    <a:pt x="321" y="2"/>
                  </a:lnTo>
                  <a:lnTo>
                    <a:pt x="338" y="5"/>
                  </a:lnTo>
                  <a:lnTo>
                    <a:pt x="355" y="8"/>
                  </a:lnTo>
                  <a:lnTo>
                    <a:pt x="355" y="8"/>
                  </a:lnTo>
                  <a:lnTo>
                    <a:pt x="371" y="13"/>
                  </a:lnTo>
                  <a:lnTo>
                    <a:pt x="385" y="18"/>
                  </a:lnTo>
                  <a:lnTo>
                    <a:pt x="397" y="25"/>
                  </a:lnTo>
                  <a:lnTo>
                    <a:pt x="408" y="33"/>
                  </a:lnTo>
                  <a:lnTo>
                    <a:pt x="408" y="33"/>
                  </a:lnTo>
                  <a:lnTo>
                    <a:pt x="416" y="41"/>
                  </a:lnTo>
                  <a:lnTo>
                    <a:pt x="423" y="49"/>
                  </a:lnTo>
                  <a:lnTo>
                    <a:pt x="427" y="59"/>
                  </a:lnTo>
                  <a:lnTo>
                    <a:pt x="429" y="68"/>
                  </a:lnTo>
                  <a:lnTo>
                    <a:pt x="429" y="68"/>
                  </a:lnTo>
                  <a:lnTo>
                    <a:pt x="429" y="80"/>
                  </a:lnTo>
                  <a:lnTo>
                    <a:pt x="427" y="89"/>
                  </a:lnTo>
                  <a:lnTo>
                    <a:pt x="423" y="101"/>
                  </a:lnTo>
                  <a:lnTo>
                    <a:pt x="416" y="112"/>
                  </a:lnTo>
                  <a:lnTo>
                    <a:pt x="416" y="112"/>
                  </a:lnTo>
                  <a:lnTo>
                    <a:pt x="408" y="123"/>
                  </a:lnTo>
                  <a:lnTo>
                    <a:pt x="397" y="135"/>
                  </a:lnTo>
                  <a:lnTo>
                    <a:pt x="384" y="146"/>
                  </a:lnTo>
                  <a:lnTo>
                    <a:pt x="368" y="157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258">
              <a:extLst>
                <a:ext uri="{FF2B5EF4-FFF2-40B4-BE49-F238E27FC236}">
                  <a16:creationId xmlns:a16="http://schemas.microsoft.com/office/drawing/2014/main" xmlns="" id="{935B8BBF-A95D-4444-A52E-BC269E6E3C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3813" y="3030538"/>
              <a:ext cx="892175" cy="452438"/>
            </a:xfrm>
            <a:custGeom>
              <a:avLst/>
              <a:gdLst>
                <a:gd name="T0" fmla="*/ 63 w 562"/>
                <a:gd name="T1" fmla="*/ 92 h 285"/>
                <a:gd name="T2" fmla="*/ 34 w 562"/>
                <a:gd name="T3" fmla="*/ 116 h 285"/>
                <a:gd name="T4" fmla="*/ 14 w 562"/>
                <a:gd name="T5" fmla="*/ 142 h 285"/>
                <a:gd name="T6" fmla="*/ 3 w 562"/>
                <a:gd name="T7" fmla="*/ 166 h 285"/>
                <a:gd name="T8" fmla="*/ 0 w 562"/>
                <a:gd name="T9" fmla="*/ 186 h 285"/>
                <a:gd name="T10" fmla="*/ 0 w 562"/>
                <a:gd name="T11" fmla="*/ 194 h 285"/>
                <a:gd name="T12" fmla="*/ 3 w 562"/>
                <a:gd name="T13" fmla="*/ 208 h 285"/>
                <a:gd name="T14" fmla="*/ 6 w 562"/>
                <a:gd name="T15" fmla="*/ 218 h 285"/>
                <a:gd name="T16" fmla="*/ 21 w 562"/>
                <a:gd name="T17" fmla="*/ 238 h 285"/>
                <a:gd name="T18" fmla="*/ 32 w 562"/>
                <a:gd name="T19" fmla="*/ 246 h 285"/>
                <a:gd name="T20" fmla="*/ 47 w 562"/>
                <a:gd name="T21" fmla="*/ 255 h 285"/>
                <a:gd name="T22" fmla="*/ 55 w 562"/>
                <a:gd name="T23" fmla="*/ 260 h 285"/>
                <a:gd name="T24" fmla="*/ 66 w 562"/>
                <a:gd name="T25" fmla="*/ 265 h 285"/>
                <a:gd name="T26" fmla="*/ 68 w 562"/>
                <a:gd name="T27" fmla="*/ 265 h 285"/>
                <a:gd name="T28" fmla="*/ 124 w 562"/>
                <a:gd name="T29" fmla="*/ 280 h 285"/>
                <a:gd name="T30" fmla="*/ 192 w 562"/>
                <a:gd name="T31" fmla="*/ 285 h 285"/>
                <a:gd name="T32" fmla="*/ 267 w 562"/>
                <a:gd name="T33" fmla="*/ 280 h 285"/>
                <a:gd name="T34" fmla="*/ 343 w 562"/>
                <a:gd name="T35" fmla="*/ 264 h 285"/>
                <a:gd name="T36" fmla="*/ 377 w 562"/>
                <a:gd name="T37" fmla="*/ 254 h 285"/>
                <a:gd name="T38" fmla="*/ 395 w 562"/>
                <a:gd name="T39" fmla="*/ 247 h 285"/>
                <a:gd name="T40" fmla="*/ 429 w 562"/>
                <a:gd name="T41" fmla="*/ 233 h 285"/>
                <a:gd name="T42" fmla="*/ 448 w 562"/>
                <a:gd name="T43" fmla="*/ 223 h 285"/>
                <a:gd name="T44" fmla="*/ 481 w 562"/>
                <a:gd name="T45" fmla="*/ 204 h 285"/>
                <a:gd name="T46" fmla="*/ 524 w 562"/>
                <a:gd name="T47" fmla="*/ 170 h 285"/>
                <a:gd name="T48" fmla="*/ 552 w 562"/>
                <a:gd name="T49" fmla="*/ 134 h 285"/>
                <a:gd name="T50" fmla="*/ 562 w 562"/>
                <a:gd name="T51" fmla="*/ 108 h 285"/>
                <a:gd name="T52" fmla="*/ 562 w 562"/>
                <a:gd name="T53" fmla="*/ 92 h 285"/>
                <a:gd name="T54" fmla="*/ 557 w 562"/>
                <a:gd name="T55" fmla="*/ 69 h 285"/>
                <a:gd name="T56" fmla="*/ 552 w 562"/>
                <a:gd name="T57" fmla="*/ 61 h 285"/>
                <a:gd name="T58" fmla="*/ 541 w 562"/>
                <a:gd name="T59" fmla="*/ 48 h 285"/>
                <a:gd name="T60" fmla="*/ 534 w 562"/>
                <a:gd name="T61" fmla="*/ 42 h 285"/>
                <a:gd name="T62" fmla="*/ 502 w 562"/>
                <a:gd name="T63" fmla="*/ 22 h 285"/>
                <a:gd name="T64" fmla="*/ 482 w 562"/>
                <a:gd name="T65" fmla="*/ 14 h 285"/>
                <a:gd name="T66" fmla="*/ 460 w 562"/>
                <a:gd name="T67" fmla="*/ 8 h 285"/>
                <a:gd name="T68" fmla="*/ 460 w 562"/>
                <a:gd name="T69" fmla="*/ 8 h 285"/>
                <a:gd name="T70" fmla="*/ 432 w 562"/>
                <a:gd name="T71" fmla="*/ 3 h 285"/>
                <a:gd name="T72" fmla="*/ 419 w 562"/>
                <a:gd name="T73" fmla="*/ 1 h 285"/>
                <a:gd name="T74" fmla="*/ 370 w 562"/>
                <a:gd name="T75" fmla="*/ 0 h 285"/>
                <a:gd name="T76" fmla="*/ 302 w 562"/>
                <a:gd name="T77" fmla="*/ 4 h 285"/>
                <a:gd name="T78" fmla="*/ 234 w 562"/>
                <a:gd name="T79" fmla="*/ 16 h 285"/>
                <a:gd name="T80" fmla="*/ 168 w 562"/>
                <a:gd name="T81" fmla="*/ 37 h 285"/>
                <a:gd name="T82" fmla="*/ 126 w 562"/>
                <a:gd name="T83" fmla="*/ 55 h 285"/>
                <a:gd name="T84" fmla="*/ 113 w 562"/>
                <a:gd name="T85" fmla="*/ 61 h 285"/>
                <a:gd name="T86" fmla="*/ 89 w 562"/>
                <a:gd name="T87" fmla="*/ 74 h 285"/>
                <a:gd name="T88" fmla="*/ 87 w 562"/>
                <a:gd name="T89" fmla="*/ 76 h 285"/>
                <a:gd name="T90" fmla="*/ 82 w 562"/>
                <a:gd name="T91" fmla="*/ 79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62" h="285">
                  <a:moveTo>
                    <a:pt x="81" y="79"/>
                  </a:moveTo>
                  <a:lnTo>
                    <a:pt x="81" y="79"/>
                  </a:lnTo>
                  <a:lnTo>
                    <a:pt x="63" y="92"/>
                  </a:lnTo>
                  <a:lnTo>
                    <a:pt x="48" y="103"/>
                  </a:lnTo>
                  <a:lnTo>
                    <a:pt x="48" y="103"/>
                  </a:lnTo>
                  <a:lnTo>
                    <a:pt x="34" y="116"/>
                  </a:lnTo>
                  <a:lnTo>
                    <a:pt x="24" y="129"/>
                  </a:lnTo>
                  <a:lnTo>
                    <a:pt x="24" y="129"/>
                  </a:lnTo>
                  <a:lnTo>
                    <a:pt x="14" y="142"/>
                  </a:lnTo>
                  <a:lnTo>
                    <a:pt x="8" y="153"/>
                  </a:lnTo>
                  <a:lnTo>
                    <a:pt x="8" y="153"/>
                  </a:lnTo>
                  <a:lnTo>
                    <a:pt x="3" y="166"/>
                  </a:lnTo>
                  <a:lnTo>
                    <a:pt x="0" y="179"/>
                  </a:lnTo>
                  <a:lnTo>
                    <a:pt x="0" y="179"/>
                  </a:lnTo>
                  <a:lnTo>
                    <a:pt x="0" y="186"/>
                  </a:lnTo>
                  <a:lnTo>
                    <a:pt x="0" y="186"/>
                  </a:lnTo>
                  <a:lnTo>
                    <a:pt x="0" y="194"/>
                  </a:lnTo>
                  <a:lnTo>
                    <a:pt x="0" y="194"/>
                  </a:lnTo>
                  <a:lnTo>
                    <a:pt x="1" y="202"/>
                  </a:lnTo>
                  <a:lnTo>
                    <a:pt x="1" y="202"/>
                  </a:lnTo>
                  <a:lnTo>
                    <a:pt x="3" y="208"/>
                  </a:lnTo>
                  <a:lnTo>
                    <a:pt x="3" y="208"/>
                  </a:lnTo>
                  <a:lnTo>
                    <a:pt x="6" y="218"/>
                  </a:lnTo>
                  <a:lnTo>
                    <a:pt x="6" y="218"/>
                  </a:lnTo>
                  <a:lnTo>
                    <a:pt x="13" y="228"/>
                  </a:lnTo>
                  <a:lnTo>
                    <a:pt x="13" y="228"/>
                  </a:lnTo>
                  <a:lnTo>
                    <a:pt x="21" y="238"/>
                  </a:lnTo>
                  <a:lnTo>
                    <a:pt x="21" y="238"/>
                  </a:lnTo>
                  <a:lnTo>
                    <a:pt x="32" y="246"/>
                  </a:lnTo>
                  <a:lnTo>
                    <a:pt x="32" y="246"/>
                  </a:lnTo>
                  <a:lnTo>
                    <a:pt x="38" y="251"/>
                  </a:lnTo>
                  <a:lnTo>
                    <a:pt x="38" y="251"/>
                  </a:lnTo>
                  <a:lnTo>
                    <a:pt x="47" y="255"/>
                  </a:lnTo>
                  <a:lnTo>
                    <a:pt x="47" y="255"/>
                  </a:lnTo>
                  <a:lnTo>
                    <a:pt x="55" y="260"/>
                  </a:lnTo>
                  <a:lnTo>
                    <a:pt x="55" y="260"/>
                  </a:lnTo>
                  <a:lnTo>
                    <a:pt x="64" y="264"/>
                  </a:lnTo>
                  <a:lnTo>
                    <a:pt x="66" y="265"/>
                  </a:lnTo>
                  <a:lnTo>
                    <a:pt x="66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68" y="265"/>
                  </a:lnTo>
                  <a:lnTo>
                    <a:pt x="95" y="273"/>
                  </a:lnTo>
                  <a:lnTo>
                    <a:pt x="124" y="280"/>
                  </a:lnTo>
                  <a:lnTo>
                    <a:pt x="124" y="280"/>
                  </a:lnTo>
                  <a:lnTo>
                    <a:pt x="158" y="283"/>
                  </a:lnTo>
                  <a:lnTo>
                    <a:pt x="192" y="285"/>
                  </a:lnTo>
                  <a:lnTo>
                    <a:pt x="192" y="285"/>
                  </a:lnTo>
                  <a:lnTo>
                    <a:pt x="230" y="283"/>
                  </a:lnTo>
                  <a:lnTo>
                    <a:pt x="267" y="280"/>
                  </a:lnTo>
                  <a:lnTo>
                    <a:pt x="267" y="280"/>
                  </a:lnTo>
                  <a:lnTo>
                    <a:pt x="304" y="273"/>
                  </a:lnTo>
                  <a:lnTo>
                    <a:pt x="343" y="264"/>
                  </a:lnTo>
                  <a:lnTo>
                    <a:pt x="343" y="264"/>
                  </a:lnTo>
                  <a:lnTo>
                    <a:pt x="361" y="259"/>
                  </a:lnTo>
                  <a:lnTo>
                    <a:pt x="361" y="259"/>
                  </a:lnTo>
                  <a:lnTo>
                    <a:pt x="377" y="254"/>
                  </a:lnTo>
                  <a:lnTo>
                    <a:pt x="377" y="254"/>
                  </a:lnTo>
                  <a:lnTo>
                    <a:pt x="395" y="247"/>
                  </a:lnTo>
                  <a:lnTo>
                    <a:pt x="395" y="247"/>
                  </a:lnTo>
                  <a:lnTo>
                    <a:pt x="411" y="241"/>
                  </a:lnTo>
                  <a:lnTo>
                    <a:pt x="411" y="241"/>
                  </a:lnTo>
                  <a:lnTo>
                    <a:pt x="429" y="233"/>
                  </a:lnTo>
                  <a:lnTo>
                    <a:pt x="429" y="233"/>
                  </a:lnTo>
                  <a:lnTo>
                    <a:pt x="448" y="223"/>
                  </a:lnTo>
                  <a:lnTo>
                    <a:pt x="448" y="223"/>
                  </a:lnTo>
                  <a:lnTo>
                    <a:pt x="464" y="215"/>
                  </a:lnTo>
                  <a:lnTo>
                    <a:pt x="464" y="215"/>
                  </a:lnTo>
                  <a:lnTo>
                    <a:pt x="481" y="204"/>
                  </a:lnTo>
                  <a:lnTo>
                    <a:pt x="481" y="204"/>
                  </a:lnTo>
                  <a:lnTo>
                    <a:pt x="505" y="187"/>
                  </a:lnTo>
                  <a:lnTo>
                    <a:pt x="524" y="170"/>
                  </a:lnTo>
                  <a:lnTo>
                    <a:pt x="524" y="170"/>
                  </a:lnTo>
                  <a:lnTo>
                    <a:pt x="541" y="152"/>
                  </a:lnTo>
                  <a:lnTo>
                    <a:pt x="552" y="134"/>
                  </a:lnTo>
                  <a:lnTo>
                    <a:pt x="552" y="134"/>
                  </a:lnTo>
                  <a:lnTo>
                    <a:pt x="560" y="116"/>
                  </a:lnTo>
                  <a:lnTo>
                    <a:pt x="562" y="108"/>
                  </a:lnTo>
                  <a:lnTo>
                    <a:pt x="562" y="100"/>
                  </a:lnTo>
                  <a:lnTo>
                    <a:pt x="562" y="100"/>
                  </a:lnTo>
                  <a:lnTo>
                    <a:pt x="562" y="92"/>
                  </a:lnTo>
                  <a:lnTo>
                    <a:pt x="562" y="84"/>
                  </a:lnTo>
                  <a:lnTo>
                    <a:pt x="560" y="77"/>
                  </a:lnTo>
                  <a:lnTo>
                    <a:pt x="557" y="69"/>
                  </a:lnTo>
                  <a:lnTo>
                    <a:pt x="557" y="69"/>
                  </a:lnTo>
                  <a:lnTo>
                    <a:pt x="552" y="61"/>
                  </a:lnTo>
                  <a:lnTo>
                    <a:pt x="552" y="61"/>
                  </a:lnTo>
                  <a:lnTo>
                    <a:pt x="547" y="55"/>
                  </a:lnTo>
                  <a:lnTo>
                    <a:pt x="547" y="55"/>
                  </a:lnTo>
                  <a:lnTo>
                    <a:pt x="541" y="48"/>
                  </a:lnTo>
                  <a:lnTo>
                    <a:pt x="541" y="48"/>
                  </a:lnTo>
                  <a:lnTo>
                    <a:pt x="534" y="42"/>
                  </a:lnTo>
                  <a:lnTo>
                    <a:pt x="534" y="42"/>
                  </a:lnTo>
                  <a:lnTo>
                    <a:pt x="520" y="30"/>
                  </a:lnTo>
                  <a:lnTo>
                    <a:pt x="520" y="30"/>
                  </a:lnTo>
                  <a:lnTo>
                    <a:pt x="502" y="22"/>
                  </a:lnTo>
                  <a:lnTo>
                    <a:pt x="502" y="22"/>
                  </a:lnTo>
                  <a:lnTo>
                    <a:pt x="482" y="14"/>
                  </a:lnTo>
                  <a:lnTo>
                    <a:pt x="482" y="14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60" y="8"/>
                  </a:lnTo>
                  <a:lnTo>
                    <a:pt x="447" y="6"/>
                  </a:lnTo>
                  <a:lnTo>
                    <a:pt x="447" y="6"/>
                  </a:lnTo>
                  <a:lnTo>
                    <a:pt x="432" y="3"/>
                  </a:lnTo>
                  <a:lnTo>
                    <a:pt x="432" y="3"/>
                  </a:lnTo>
                  <a:lnTo>
                    <a:pt x="419" y="1"/>
                  </a:lnTo>
                  <a:lnTo>
                    <a:pt x="419" y="1"/>
                  </a:lnTo>
                  <a:lnTo>
                    <a:pt x="405" y="0"/>
                  </a:lnTo>
                  <a:lnTo>
                    <a:pt x="405" y="0"/>
                  </a:lnTo>
                  <a:lnTo>
                    <a:pt x="370" y="0"/>
                  </a:lnTo>
                  <a:lnTo>
                    <a:pt x="336" y="0"/>
                  </a:lnTo>
                  <a:lnTo>
                    <a:pt x="336" y="0"/>
                  </a:lnTo>
                  <a:lnTo>
                    <a:pt x="302" y="4"/>
                  </a:lnTo>
                  <a:lnTo>
                    <a:pt x="268" y="9"/>
                  </a:lnTo>
                  <a:lnTo>
                    <a:pt x="268" y="9"/>
                  </a:lnTo>
                  <a:lnTo>
                    <a:pt x="234" y="16"/>
                  </a:lnTo>
                  <a:lnTo>
                    <a:pt x="200" y="25"/>
                  </a:lnTo>
                  <a:lnTo>
                    <a:pt x="200" y="25"/>
                  </a:lnTo>
                  <a:lnTo>
                    <a:pt x="168" y="37"/>
                  </a:lnTo>
                  <a:lnTo>
                    <a:pt x="139" y="48"/>
                  </a:lnTo>
                  <a:lnTo>
                    <a:pt x="139" y="48"/>
                  </a:lnTo>
                  <a:lnTo>
                    <a:pt x="126" y="55"/>
                  </a:lnTo>
                  <a:lnTo>
                    <a:pt x="126" y="55"/>
                  </a:lnTo>
                  <a:lnTo>
                    <a:pt x="113" y="61"/>
                  </a:lnTo>
                  <a:lnTo>
                    <a:pt x="113" y="61"/>
                  </a:lnTo>
                  <a:lnTo>
                    <a:pt x="102" y="68"/>
                  </a:lnTo>
                  <a:lnTo>
                    <a:pt x="102" y="68"/>
                  </a:lnTo>
                  <a:lnTo>
                    <a:pt x="89" y="74"/>
                  </a:lnTo>
                  <a:lnTo>
                    <a:pt x="89" y="74"/>
                  </a:lnTo>
                  <a:lnTo>
                    <a:pt x="87" y="76"/>
                  </a:lnTo>
                  <a:lnTo>
                    <a:pt x="87" y="76"/>
                  </a:lnTo>
                  <a:lnTo>
                    <a:pt x="85" y="77"/>
                  </a:lnTo>
                  <a:lnTo>
                    <a:pt x="85" y="77"/>
                  </a:lnTo>
                  <a:lnTo>
                    <a:pt x="82" y="79"/>
                  </a:lnTo>
                  <a:lnTo>
                    <a:pt x="82" y="79"/>
                  </a:lnTo>
                  <a:lnTo>
                    <a:pt x="81" y="79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pic>
          <p:nvPicPr>
            <p:cNvPr id="54" name="Picture 259">
              <a:extLst>
                <a:ext uri="{FF2B5EF4-FFF2-40B4-BE49-F238E27FC236}">
                  <a16:creationId xmlns:a16="http://schemas.microsoft.com/office/drawing/2014/main" xmlns="" id="{2E7DF17F-AD20-4F2E-9C0E-2154D9A9BC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011488"/>
              <a:ext cx="925513" cy="3857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5" name="Picture 260">
              <a:extLst>
                <a:ext uri="{FF2B5EF4-FFF2-40B4-BE49-F238E27FC236}">
                  <a16:creationId xmlns:a16="http://schemas.microsoft.com/office/drawing/2014/main" xmlns="" id="{EE588ECB-402B-45F9-94CD-DCA772B26EA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0100" y="3043238"/>
              <a:ext cx="76200" cy="5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6" name="Picture 261">
              <a:extLst>
                <a:ext uri="{FF2B5EF4-FFF2-40B4-BE49-F238E27FC236}">
                  <a16:creationId xmlns:a16="http://schemas.microsoft.com/office/drawing/2014/main" xmlns="" id="{5F7EBBC2-B0E8-4DCE-AB09-86A218E2903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3188" y="3070225"/>
              <a:ext cx="709613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7" name="Picture 262">
              <a:extLst>
                <a:ext uri="{FF2B5EF4-FFF2-40B4-BE49-F238E27FC236}">
                  <a16:creationId xmlns:a16="http://schemas.microsoft.com/office/drawing/2014/main" xmlns="" id="{2BFFB19C-6781-4D12-BD67-9BA65042720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25" y="3019425"/>
              <a:ext cx="911225" cy="4397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8" name="Picture 263">
              <a:extLst>
                <a:ext uri="{FF2B5EF4-FFF2-40B4-BE49-F238E27FC236}">
                  <a16:creationId xmlns:a16="http://schemas.microsoft.com/office/drawing/2014/main" xmlns="" id="{75C8B1D7-A6B2-4156-8C64-F095786873E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7963" y="3111500"/>
              <a:ext cx="501650" cy="239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" name="Freeform 264">
              <a:extLst>
                <a:ext uri="{FF2B5EF4-FFF2-40B4-BE49-F238E27FC236}">
                  <a16:creationId xmlns:a16="http://schemas.microsoft.com/office/drawing/2014/main" xmlns="" id="{24563EF7-4FC3-4025-811B-70167159C71D}"/>
                </a:ext>
              </a:extLst>
            </p:cNvPr>
            <p:cNvSpPr>
              <a:spLocks/>
            </p:cNvSpPr>
            <p:nvPr/>
          </p:nvSpPr>
          <p:spPr bwMode="auto">
            <a:xfrm>
              <a:off x="95250" y="2505075"/>
              <a:ext cx="523875" cy="473075"/>
            </a:xfrm>
            <a:custGeom>
              <a:avLst/>
              <a:gdLst>
                <a:gd name="T0" fmla="*/ 253 w 330"/>
                <a:gd name="T1" fmla="*/ 2 h 298"/>
                <a:gd name="T2" fmla="*/ 26 w 330"/>
                <a:gd name="T3" fmla="*/ 47 h 298"/>
                <a:gd name="T4" fmla="*/ 26 w 330"/>
                <a:gd name="T5" fmla="*/ 47 h 298"/>
                <a:gd name="T6" fmla="*/ 21 w 330"/>
                <a:gd name="T7" fmla="*/ 49 h 298"/>
                <a:gd name="T8" fmla="*/ 15 w 330"/>
                <a:gd name="T9" fmla="*/ 52 h 298"/>
                <a:gd name="T10" fmla="*/ 6 w 330"/>
                <a:gd name="T11" fmla="*/ 58 h 298"/>
                <a:gd name="T12" fmla="*/ 3 w 330"/>
                <a:gd name="T13" fmla="*/ 63 h 298"/>
                <a:gd name="T14" fmla="*/ 2 w 330"/>
                <a:gd name="T15" fmla="*/ 67 h 298"/>
                <a:gd name="T16" fmla="*/ 0 w 330"/>
                <a:gd name="T17" fmla="*/ 71 h 298"/>
                <a:gd name="T18" fmla="*/ 0 w 330"/>
                <a:gd name="T19" fmla="*/ 76 h 298"/>
                <a:gd name="T20" fmla="*/ 42 w 330"/>
                <a:gd name="T21" fmla="*/ 282 h 298"/>
                <a:gd name="T22" fmla="*/ 42 w 330"/>
                <a:gd name="T23" fmla="*/ 282 h 298"/>
                <a:gd name="T24" fmla="*/ 44 w 330"/>
                <a:gd name="T25" fmla="*/ 285 h 298"/>
                <a:gd name="T26" fmla="*/ 47 w 330"/>
                <a:gd name="T27" fmla="*/ 290 h 298"/>
                <a:gd name="T28" fmla="*/ 50 w 330"/>
                <a:gd name="T29" fmla="*/ 293 h 298"/>
                <a:gd name="T30" fmla="*/ 55 w 330"/>
                <a:gd name="T31" fmla="*/ 295 h 298"/>
                <a:gd name="T32" fmla="*/ 65 w 330"/>
                <a:gd name="T33" fmla="*/ 298 h 298"/>
                <a:gd name="T34" fmla="*/ 71 w 330"/>
                <a:gd name="T35" fmla="*/ 298 h 298"/>
                <a:gd name="T36" fmla="*/ 78 w 330"/>
                <a:gd name="T37" fmla="*/ 298 h 298"/>
                <a:gd name="T38" fmla="*/ 104 w 330"/>
                <a:gd name="T39" fmla="*/ 293 h 298"/>
                <a:gd name="T40" fmla="*/ 78 w 330"/>
                <a:gd name="T41" fmla="*/ 165 h 298"/>
                <a:gd name="T42" fmla="*/ 78 w 330"/>
                <a:gd name="T43" fmla="*/ 165 h 298"/>
                <a:gd name="T44" fmla="*/ 76 w 330"/>
                <a:gd name="T45" fmla="*/ 159 h 298"/>
                <a:gd name="T46" fmla="*/ 78 w 330"/>
                <a:gd name="T47" fmla="*/ 152 h 298"/>
                <a:gd name="T48" fmla="*/ 79 w 330"/>
                <a:gd name="T49" fmla="*/ 146 h 298"/>
                <a:gd name="T50" fmla="*/ 83 w 330"/>
                <a:gd name="T51" fmla="*/ 141 h 298"/>
                <a:gd name="T52" fmla="*/ 87 w 330"/>
                <a:gd name="T53" fmla="*/ 136 h 298"/>
                <a:gd name="T54" fmla="*/ 94 w 330"/>
                <a:gd name="T55" fmla="*/ 133 h 298"/>
                <a:gd name="T56" fmla="*/ 100 w 330"/>
                <a:gd name="T57" fmla="*/ 130 h 298"/>
                <a:gd name="T58" fmla="*/ 107 w 330"/>
                <a:gd name="T59" fmla="*/ 127 h 298"/>
                <a:gd name="T60" fmla="*/ 209 w 330"/>
                <a:gd name="T61" fmla="*/ 107 h 298"/>
                <a:gd name="T62" fmla="*/ 209 w 330"/>
                <a:gd name="T63" fmla="*/ 107 h 298"/>
                <a:gd name="T64" fmla="*/ 217 w 330"/>
                <a:gd name="T65" fmla="*/ 105 h 298"/>
                <a:gd name="T66" fmla="*/ 223 w 330"/>
                <a:gd name="T67" fmla="*/ 105 h 298"/>
                <a:gd name="T68" fmla="*/ 232 w 330"/>
                <a:gd name="T69" fmla="*/ 107 h 298"/>
                <a:gd name="T70" fmla="*/ 236 w 330"/>
                <a:gd name="T71" fmla="*/ 110 h 298"/>
                <a:gd name="T72" fmla="*/ 243 w 330"/>
                <a:gd name="T73" fmla="*/ 114 h 298"/>
                <a:gd name="T74" fmla="*/ 246 w 330"/>
                <a:gd name="T75" fmla="*/ 118 h 298"/>
                <a:gd name="T76" fmla="*/ 249 w 330"/>
                <a:gd name="T77" fmla="*/ 123 h 298"/>
                <a:gd name="T78" fmla="*/ 253 w 330"/>
                <a:gd name="T79" fmla="*/ 130 h 298"/>
                <a:gd name="T80" fmla="*/ 279 w 330"/>
                <a:gd name="T81" fmla="*/ 258 h 298"/>
                <a:gd name="T82" fmla="*/ 303 w 330"/>
                <a:gd name="T83" fmla="*/ 253 h 298"/>
                <a:gd name="T84" fmla="*/ 303 w 330"/>
                <a:gd name="T85" fmla="*/ 253 h 298"/>
                <a:gd name="T86" fmla="*/ 309 w 330"/>
                <a:gd name="T87" fmla="*/ 250 h 298"/>
                <a:gd name="T88" fmla="*/ 316 w 330"/>
                <a:gd name="T89" fmla="*/ 248 h 298"/>
                <a:gd name="T90" fmla="*/ 324 w 330"/>
                <a:gd name="T91" fmla="*/ 241 h 298"/>
                <a:gd name="T92" fmla="*/ 327 w 330"/>
                <a:gd name="T93" fmla="*/ 237 h 298"/>
                <a:gd name="T94" fmla="*/ 329 w 330"/>
                <a:gd name="T95" fmla="*/ 232 h 298"/>
                <a:gd name="T96" fmla="*/ 330 w 330"/>
                <a:gd name="T97" fmla="*/ 227 h 298"/>
                <a:gd name="T98" fmla="*/ 329 w 330"/>
                <a:gd name="T99" fmla="*/ 222 h 298"/>
                <a:gd name="T100" fmla="*/ 288 w 330"/>
                <a:gd name="T101" fmla="*/ 18 h 298"/>
                <a:gd name="T102" fmla="*/ 288 w 330"/>
                <a:gd name="T103" fmla="*/ 18 h 298"/>
                <a:gd name="T104" fmla="*/ 287 w 330"/>
                <a:gd name="T105" fmla="*/ 13 h 298"/>
                <a:gd name="T106" fmla="*/ 283 w 330"/>
                <a:gd name="T107" fmla="*/ 10 h 298"/>
                <a:gd name="T108" fmla="*/ 280 w 330"/>
                <a:gd name="T109" fmla="*/ 7 h 298"/>
                <a:gd name="T110" fmla="*/ 275 w 330"/>
                <a:gd name="T111" fmla="*/ 3 h 298"/>
                <a:gd name="T112" fmla="*/ 264 w 330"/>
                <a:gd name="T113" fmla="*/ 0 h 298"/>
                <a:gd name="T114" fmla="*/ 253 w 330"/>
                <a:gd name="T115" fmla="*/ 2 h 298"/>
                <a:gd name="T116" fmla="*/ 253 w 330"/>
                <a:gd name="T117" fmla="*/ 2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30" h="298">
                  <a:moveTo>
                    <a:pt x="253" y="2"/>
                  </a:moveTo>
                  <a:lnTo>
                    <a:pt x="26" y="47"/>
                  </a:lnTo>
                  <a:lnTo>
                    <a:pt x="26" y="47"/>
                  </a:lnTo>
                  <a:lnTo>
                    <a:pt x="21" y="49"/>
                  </a:lnTo>
                  <a:lnTo>
                    <a:pt x="15" y="52"/>
                  </a:lnTo>
                  <a:lnTo>
                    <a:pt x="6" y="58"/>
                  </a:lnTo>
                  <a:lnTo>
                    <a:pt x="3" y="63"/>
                  </a:lnTo>
                  <a:lnTo>
                    <a:pt x="2" y="67"/>
                  </a:lnTo>
                  <a:lnTo>
                    <a:pt x="0" y="71"/>
                  </a:lnTo>
                  <a:lnTo>
                    <a:pt x="0" y="76"/>
                  </a:lnTo>
                  <a:lnTo>
                    <a:pt x="42" y="282"/>
                  </a:lnTo>
                  <a:lnTo>
                    <a:pt x="42" y="282"/>
                  </a:lnTo>
                  <a:lnTo>
                    <a:pt x="44" y="285"/>
                  </a:lnTo>
                  <a:lnTo>
                    <a:pt x="47" y="290"/>
                  </a:lnTo>
                  <a:lnTo>
                    <a:pt x="50" y="293"/>
                  </a:lnTo>
                  <a:lnTo>
                    <a:pt x="55" y="295"/>
                  </a:lnTo>
                  <a:lnTo>
                    <a:pt x="65" y="298"/>
                  </a:lnTo>
                  <a:lnTo>
                    <a:pt x="71" y="298"/>
                  </a:lnTo>
                  <a:lnTo>
                    <a:pt x="78" y="298"/>
                  </a:lnTo>
                  <a:lnTo>
                    <a:pt x="104" y="293"/>
                  </a:lnTo>
                  <a:lnTo>
                    <a:pt x="78" y="165"/>
                  </a:lnTo>
                  <a:lnTo>
                    <a:pt x="78" y="165"/>
                  </a:lnTo>
                  <a:lnTo>
                    <a:pt x="76" y="159"/>
                  </a:lnTo>
                  <a:lnTo>
                    <a:pt x="78" y="152"/>
                  </a:lnTo>
                  <a:lnTo>
                    <a:pt x="79" y="146"/>
                  </a:lnTo>
                  <a:lnTo>
                    <a:pt x="83" y="141"/>
                  </a:lnTo>
                  <a:lnTo>
                    <a:pt x="87" y="136"/>
                  </a:lnTo>
                  <a:lnTo>
                    <a:pt x="94" y="133"/>
                  </a:lnTo>
                  <a:lnTo>
                    <a:pt x="100" y="130"/>
                  </a:lnTo>
                  <a:lnTo>
                    <a:pt x="107" y="127"/>
                  </a:lnTo>
                  <a:lnTo>
                    <a:pt x="209" y="107"/>
                  </a:lnTo>
                  <a:lnTo>
                    <a:pt x="209" y="107"/>
                  </a:lnTo>
                  <a:lnTo>
                    <a:pt x="217" y="105"/>
                  </a:lnTo>
                  <a:lnTo>
                    <a:pt x="223" y="105"/>
                  </a:lnTo>
                  <a:lnTo>
                    <a:pt x="232" y="107"/>
                  </a:lnTo>
                  <a:lnTo>
                    <a:pt x="236" y="110"/>
                  </a:lnTo>
                  <a:lnTo>
                    <a:pt x="243" y="114"/>
                  </a:lnTo>
                  <a:lnTo>
                    <a:pt x="246" y="118"/>
                  </a:lnTo>
                  <a:lnTo>
                    <a:pt x="249" y="123"/>
                  </a:lnTo>
                  <a:lnTo>
                    <a:pt x="253" y="130"/>
                  </a:lnTo>
                  <a:lnTo>
                    <a:pt x="279" y="258"/>
                  </a:lnTo>
                  <a:lnTo>
                    <a:pt x="303" y="253"/>
                  </a:lnTo>
                  <a:lnTo>
                    <a:pt x="303" y="253"/>
                  </a:lnTo>
                  <a:lnTo>
                    <a:pt x="309" y="250"/>
                  </a:lnTo>
                  <a:lnTo>
                    <a:pt x="316" y="248"/>
                  </a:lnTo>
                  <a:lnTo>
                    <a:pt x="324" y="241"/>
                  </a:lnTo>
                  <a:lnTo>
                    <a:pt x="327" y="237"/>
                  </a:lnTo>
                  <a:lnTo>
                    <a:pt x="329" y="232"/>
                  </a:lnTo>
                  <a:lnTo>
                    <a:pt x="330" y="227"/>
                  </a:lnTo>
                  <a:lnTo>
                    <a:pt x="329" y="222"/>
                  </a:lnTo>
                  <a:lnTo>
                    <a:pt x="288" y="18"/>
                  </a:lnTo>
                  <a:lnTo>
                    <a:pt x="288" y="18"/>
                  </a:lnTo>
                  <a:lnTo>
                    <a:pt x="287" y="13"/>
                  </a:lnTo>
                  <a:lnTo>
                    <a:pt x="283" y="10"/>
                  </a:lnTo>
                  <a:lnTo>
                    <a:pt x="280" y="7"/>
                  </a:lnTo>
                  <a:lnTo>
                    <a:pt x="275" y="3"/>
                  </a:lnTo>
                  <a:lnTo>
                    <a:pt x="264" y="0"/>
                  </a:lnTo>
                  <a:lnTo>
                    <a:pt x="253" y="2"/>
                  </a:lnTo>
                  <a:lnTo>
                    <a:pt x="253" y="2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265">
              <a:extLst>
                <a:ext uri="{FF2B5EF4-FFF2-40B4-BE49-F238E27FC236}">
                  <a16:creationId xmlns:a16="http://schemas.microsoft.com/office/drawing/2014/main" xmlns="" id="{635BD0C2-A394-43C0-B941-ADC382AA34B8}"/>
                </a:ext>
              </a:extLst>
            </p:cNvPr>
            <p:cNvSpPr>
              <a:spLocks/>
            </p:cNvSpPr>
            <p:nvPr/>
          </p:nvSpPr>
          <p:spPr bwMode="auto">
            <a:xfrm>
              <a:off x="177800" y="2341563"/>
              <a:ext cx="231775" cy="176213"/>
            </a:xfrm>
            <a:custGeom>
              <a:avLst/>
              <a:gdLst>
                <a:gd name="T0" fmla="*/ 146 w 146"/>
                <a:gd name="T1" fmla="*/ 42 h 111"/>
                <a:gd name="T2" fmla="*/ 146 w 146"/>
                <a:gd name="T3" fmla="*/ 42 h 111"/>
                <a:gd name="T4" fmla="*/ 146 w 146"/>
                <a:gd name="T5" fmla="*/ 53 h 111"/>
                <a:gd name="T6" fmla="*/ 144 w 146"/>
                <a:gd name="T7" fmla="*/ 63 h 111"/>
                <a:gd name="T8" fmla="*/ 139 w 146"/>
                <a:gd name="T9" fmla="*/ 74 h 111"/>
                <a:gd name="T10" fmla="*/ 131 w 146"/>
                <a:gd name="T11" fmla="*/ 84 h 111"/>
                <a:gd name="T12" fmla="*/ 123 w 146"/>
                <a:gd name="T13" fmla="*/ 92 h 111"/>
                <a:gd name="T14" fmla="*/ 112 w 146"/>
                <a:gd name="T15" fmla="*/ 100 h 111"/>
                <a:gd name="T16" fmla="*/ 99 w 146"/>
                <a:gd name="T17" fmla="*/ 106 h 111"/>
                <a:gd name="T18" fmla="*/ 84 w 146"/>
                <a:gd name="T19" fmla="*/ 110 h 111"/>
                <a:gd name="T20" fmla="*/ 84 w 146"/>
                <a:gd name="T21" fmla="*/ 110 h 111"/>
                <a:gd name="T22" fmla="*/ 69 w 146"/>
                <a:gd name="T23" fmla="*/ 111 h 111"/>
                <a:gd name="T24" fmla="*/ 55 w 146"/>
                <a:gd name="T25" fmla="*/ 111 h 111"/>
                <a:gd name="T26" fmla="*/ 42 w 146"/>
                <a:gd name="T27" fmla="*/ 110 h 111"/>
                <a:gd name="T28" fmla="*/ 31 w 146"/>
                <a:gd name="T29" fmla="*/ 105 h 111"/>
                <a:gd name="T30" fmla="*/ 19 w 146"/>
                <a:gd name="T31" fmla="*/ 98 h 111"/>
                <a:gd name="T32" fmla="*/ 11 w 146"/>
                <a:gd name="T33" fmla="*/ 90 h 111"/>
                <a:gd name="T34" fmla="*/ 5 w 146"/>
                <a:gd name="T35" fmla="*/ 81 h 111"/>
                <a:gd name="T36" fmla="*/ 1 w 146"/>
                <a:gd name="T37" fmla="*/ 71 h 111"/>
                <a:gd name="T38" fmla="*/ 1 w 146"/>
                <a:gd name="T39" fmla="*/ 71 h 111"/>
                <a:gd name="T40" fmla="*/ 0 w 146"/>
                <a:gd name="T41" fmla="*/ 59 h 111"/>
                <a:gd name="T42" fmla="*/ 3 w 146"/>
                <a:gd name="T43" fmla="*/ 48 h 111"/>
                <a:gd name="T44" fmla="*/ 8 w 146"/>
                <a:gd name="T45" fmla="*/ 38 h 111"/>
                <a:gd name="T46" fmla="*/ 14 w 146"/>
                <a:gd name="T47" fmla="*/ 29 h 111"/>
                <a:gd name="T48" fmla="*/ 24 w 146"/>
                <a:gd name="T49" fmla="*/ 19 h 111"/>
                <a:gd name="T50" fmla="*/ 35 w 146"/>
                <a:gd name="T51" fmla="*/ 12 h 111"/>
                <a:gd name="T52" fmla="*/ 48 w 146"/>
                <a:gd name="T53" fmla="*/ 6 h 111"/>
                <a:gd name="T54" fmla="*/ 61 w 146"/>
                <a:gd name="T55" fmla="*/ 1 h 111"/>
                <a:gd name="T56" fmla="*/ 61 w 146"/>
                <a:gd name="T57" fmla="*/ 1 h 111"/>
                <a:gd name="T58" fmla="*/ 76 w 146"/>
                <a:gd name="T59" fmla="*/ 0 h 111"/>
                <a:gd name="T60" fmla="*/ 90 w 146"/>
                <a:gd name="T61" fmla="*/ 1 h 111"/>
                <a:gd name="T62" fmla="*/ 103 w 146"/>
                <a:gd name="T63" fmla="*/ 3 h 111"/>
                <a:gd name="T64" fmla="*/ 116 w 146"/>
                <a:gd name="T65" fmla="*/ 8 h 111"/>
                <a:gd name="T66" fmla="*/ 126 w 146"/>
                <a:gd name="T67" fmla="*/ 14 h 111"/>
                <a:gd name="T68" fmla="*/ 134 w 146"/>
                <a:gd name="T69" fmla="*/ 22 h 111"/>
                <a:gd name="T70" fmla="*/ 141 w 146"/>
                <a:gd name="T71" fmla="*/ 30 h 111"/>
                <a:gd name="T72" fmla="*/ 146 w 146"/>
                <a:gd name="T73" fmla="*/ 42 h 111"/>
                <a:gd name="T74" fmla="*/ 146 w 146"/>
                <a:gd name="T75" fmla="*/ 4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46" h="111">
                  <a:moveTo>
                    <a:pt x="146" y="42"/>
                  </a:moveTo>
                  <a:lnTo>
                    <a:pt x="146" y="42"/>
                  </a:lnTo>
                  <a:lnTo>
                    <a:pt x="146" y="53"/>
                  </a:lnTo>
                  <a:lnTo>
                    <a:pt x="144" y="63"/>
                  </a:lnTo>
                  <a:lnTo>
                    <a:pt x="139" y="74"/>
                  </a:lnTo>
                  <a:lnTo>
                    <a:pt x="131" y="84"/>
                  </a:lnTo>
                  <a:lnTo>
                    <a:pt x="123" y="92"/>
                  </a:lnTo>
                  <a:lnTo>
                    <a:pt x="112" y="100"/>
                  </a:lnTo>
                  <a:lnTo>
                    <a:pt x="99" y="106"/>
                  </a:lnTo>
                  <a:lnTo>
                    <a:pt x="84" y="110"/>
                  </a:lnTo>
                  <a:lnTo>
                    <a:pt x="84" y="110"/>
                  </a:lnTo>
                  <a:lnTo>
                    <a:pt x="69" y="111"/>
                  </a:lnTo>
                  <a:lnTo>
                    <a:pt x="55" y="111"/>
                  </a:lnTo>
                  <a:lnTo>
                    <a:pt x="42" y="110"/>
                  </a:lnTo>
                  <a:lnTo>
                    <a:pt x="31" y="105"/>
                  </a:lnTo>
                  <a:lnTo>
                    <a:pt x="19" y="98"/>
                  </a:lnTo>
                  <a:lnTo>
                    <a:pt x="11" y="90"/>
                  </a:lnTo>
                  <a:lnTo>
                    <a:pt x="5" y="81"/>
                  </a:lnTo>
                  <a:lnTo>
                    <a:pt x="1" y="71"/>
                  </a:lnTo>
                  <a:lnTo>
                    <a:pt x="1" y="71"/>
                  </a:lnTo>
                  <a:lnTo>
                    <a:pt x="0" y="59"/>
                  </a:lnTo>
                  <a:lnTo>
                    <a:pt x="3" y="48"/>
                  </a:lnTo>
                  <a:lnTo>
                    <a:pt x="8" y="38"/>
                  </a:lnTo>
                  <a:lnTo>
                    <a:pt x="14" y="29"/>
                  </a:lnTo>
                  <a:lnTo>
                    <a:pt x="24" y="19"/>
                  </a:lnTo>
                  <a:lnTo>
                    <a:pt x="35" y="12"/>
                  </a:lnTo>
                  <a:lnTo>
                    <a:pt x="48" y="6"/>
                  </a:lnTo>
                  <a:lnTo>
                    <a:pt x="61" y="1"/>
                  </a:lnTo>
                  <a:lnTo>
                    <a:pt x="61" y="1"/>
                  </a:lnTo>
                  <a:lnTo>
                    <a:pt x="76" y="0"/>
                  </a:lnTo>
                  <a:lnTo>
                    <a:pt x="90" y="1"/>
                  </a:lnTo>
                  <a:lnTo>
                    <a:pt x="103" y="3"/>
                  </a:lnTo>
                  <a:lnTo>
                    <a:pt x="116" y="8"/>
                  </a:lnTo>
                  <a:lnTo>
                    <a:pt x="126" y="14"/>
                  </a:lnTo>
                  <a:lnTo>
                    <a:pt x="134" y="22"/>
                  </a:lnTo>
                  <a:lnTo>
                    <a:pt x="141" y="30"/>
                  </a:lnTo>
                  <a:lnTo>
                    <a:pt x="146" y="42"/>
                  </a:lnTo>
                  <a:lnTo>
                    <a:pt x="146" y="42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266">
              <a:extLst>
                <a:ext uri="{FF2B5EF4-FFF2-40B4-BE49-F238E27FC236}">
                  <a16:creationId xmlns:a16="http://schemas.microsoft.com/office/drawing/2014/main" xmlns="" id="{8A57D267-CC34-456E-8759-301D9C2494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15900" y="2651125"/>
              <a:ext cx="373063" cy="636588"/>
            </a:xfrm>
            <a:custGeom>
              <a:avLst/>
              <a:gdLst>
                <a:gd name="T0" fmla="*/ 131 w 235"/>
                <a:gd name="T1" fmla="*/ 0 h 401"/>
                <a:gd name="T2" fmla="*/ 29 w 235"/>
                <a:gd name="T3" fmla="*/ 22 h 401"/>
                <a:gd name="T4" fmla="*/ 29 w 235"/>
                <a:gd name="T5" fmla="*/ 22 h 401"/>
                <a:gd name="T6" fmla="*/ 21 w 235"/>
                <a:gd name="T7" fmla="*/ 23 h 401"/>
                <a:gd name="T8" fmla="*/ 16 w 235"/>
                <a:gd name="T9" fmla="*/ 26 h 401"/>
                <a:gd name="T10" fmla="*/ 11 w 235"/>
                <a:gd name="T11" fmla="*/ 30 h 401"/>
                <a:gd name="T12" fmla="*/ 7 w 235"/>
                <a:gd name="T13" fmla="*/ 35 h 401"/>
                <a:gd name="T14" fmla="*/ 3 w 235"/>
                <a:gd name="T15" fmla="*/ 39 h 401"/>
                <a:gd name="T16" fmla="*/ 2 w 235"/>
                <a:gd name="T17" fmla="*/ 46 h 401"/>
                <a:gd name="T18" fmla="*/ 0 w 235"/>
                <a:gd name="T19" fmla="*/ 51 h 401"/>
                <a:gd name="T20" fmla="*/ 2 w 235"/>
                <a:gd name="T21" fmla="*/ 57 h 401"/>
                <a:gd name="T22" fmla="*/ 66 w 235"/>
                <a:gd name="T23" fmla="*/ 378 h 401"/>
                <a:gd name="T24" fmla="*/ 66 w 235"/>
                <a:gd name="T25" fmla="*/ 378 h 401"/>
                <a:gd name="T26" fmla="*/ 68 w 235"/>
                <a:gd name="T27" fmla="*/ 384 h 401"/>
                <a:gd name="T28" fmla="*/ 71 w 235"/>
                <a:gd name="T29" fmla="*/ 389 h 401"/>
                <a:gd name="T30" fmla="*/ 75 w 235"/>
                <a:gd name="T31" fmla="*/ 392 h 401"/>
                <a:gd name="T32" fmla="*/ 79 w 235"/>
                <a:gd name="T33" fmla="*/ 397 h 401"/>
                <a:gd name="T34" fmla="*/ 86 w 235"/>
                <a:gd name="T35" fmla="*/ 399 h 401"/>
                <a:gd name="T36" fmla="*/ 92 w 235"/>
                <a:gd name="T37" fmla="*/ 401 h 401"/>
                <a:gd name="T38" fmla="*/ 99 w 235"/>
                <a:gd name="T39" fmla="*/ 401 h 401"/>
                <a:gd name="T40" fmla="*/ 105 w 235"/>
                <a:gd name="T41" fmla="*/ 401 h 401"/>
                <a:gd name="T42" fmla="*/ 156 w 235"/>
                <a:gd name="T43" fmla="*/ 391 h 401"/>
                <a:gd name="T44" fmla="*/ 109 w 235"/>
                <a:gd name="T45" fmla="*/ 161 h 401"/>
                <a:gd name="T46" fmla="*/ 112 w 235"/>
                <a:gd name="T47" fmla="*/ 159 h 401"/>
                <a:gd name="T48" fmla="*/ 159 w 235"/>
                <a:gd name="T49" fmla="*/ 389 h 401"/>
                <a:gd name="T50" fmla="*/ 207 w 235"/>
                <a:gd name="T51" fmla="*/ 379 h 401"/>
                <a:gd name="T52" fmla="*/ 207 w 235"/>
                <a:gd name="T53" fmla="*/ 379 h 401"/>
                <a:gd name="T54" fmla="*/ 214 w 235"/>
                <a:gd name="T55" fmla="*/ 378 h 401"/>
                <a:gd name="T56" fmla="*/ 220 w 235"/>
                <a:gd name="T57" fmla="*/ 375 h 401"/>
                <a:gd name="T58" fmla="*/ 225 w 235"/>
                <a:gd name="T59" fmla="*/ 371 h 401"/>
                <a:gd name="T60" fmla="*/ 230 w 235"/>
                <a:gd name="T61" fmla="*/ 367 h 401"/>
                <a:gd name="T62" fmla="*/ 233 w 235"/>
                <a:gd name="T63" fmla="*/ 362 h 401"/>
                <a:gd name="T64" fmla="*/ 235 w 235"/>
                <a:gd name="T65" fmla="*/ 355 h 401"/>
                <a:gd name="T66" fmla="*/ 235 w 235"/>
                <a:gd name="T67" fmla="*/ 350 h 401"/>
                <a:gd name="T68" fmla="*/ 235 w 235"/>
                <a:gd name="T69" fmla="*/ 344 h 401"/>
                <a:gd name="T70" fmla="*/ 170 w 235"/>
                <a:gd name="T71" fmla="*/ 23 h 401"/>
                <a:gd name="T72" fmla="*/ 170 w 235"/>
                <a:gd name="T73" fmla="*/ 23 h 401"/>
                <a:gd name="T74" fmla="*/ 169 w 235"/>
                <a:gd name="T75" fmla="*/ 17 h 401"/>
                <a:gd name="T76" fmla="*/ 165 w 235"/>
                <a:gd name="T77" fmla="*/ 12 h 401"/>
                <a:gd name="T78" fmla="*/ 160 w 235"/>
                <a:gd name="T79" fmla="*/ 9 h 401"/>
                <a:gd name="T80" fmla="*/ 156 w 235"/>
                <a:gd name="T81" fmla="*/ 4 h 401"/>
                <a:gd name="T82" fmla="*/ 151 w 235"/>
                <a:gd name="T83" fmla="*/ 2 h 401"/>
                <a:gd name="T84" fmla="*/ 144 w 235"/>
                <a:gd name="T85" fmla="*/ 0 h 401"/>
                <a:gd name="T86" fmla="*/ 138 w 235"/>
                <a:gd name="T87" fmla="*/ 0 h 401"/>
                <a:gd name="T88" fmla="*/ 131 w 235"/>
                <a:gd name="T89" fmla="*/ 0 h 401"/>
                <a:gd name="T90" fmla="*/ 131 w 235"/>
                <a:gd name="T91" fmla="*/ 0 h 4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235" h="401">
                  <a:moveTo>
                    <a:pt x="131" y="0"/>
                  </a:moveTo>
                  <a:lnTo>
                    <a:pt x="29" y="22"/>
                  </a:lnTo>
                  <a:lnTo>
                    <a:pt x="29" y="22"/>
                  </a:lnTo>
                  <a:lnTo>
                    <a:pt x="21" y="23"/>
                  </a:lnTo>
                  <a:lnTo>
                    <a:pt x="16" y="26"/>
                  </a:lnTo>
                  <a:lnTo>
                    <a:pt x="11" y="30"/>
                  </a:lnTo>
                  <a:lnTo>
                    <a:pt x="7" y="35"/>
                  </a:lnTo>
                  <a:lnTo>
                    <a:pt x="3" y="39"/>
                  </a:lnTo>
                  <a:lnTo>
                    <a:pt x="2" y="46"/>
                  </a:lnTo>
                  <a:lnTo>
                    <a:pt x="0" y="51"/>
                  </a:lnTo>
                  <a:lnTo>
                    <a:pt x="2" y="57"/>
                  </a:lnTo>
                  <a:lnTo>
                    <a:pt x="66" y="378"/>
                  </a:lnTo>
                  <a:lnTo>
                    <a:pt x="66" y="378"/>
                  </a:lnTo>
                  <a:lnTo>
                    <a:pt x="68" y="384"/>
                  </a:lnTo>
                  <a:lnTo>
                    <a:pt x="71" y="389"/>
                  </a:lnTo>
                  <a:lnTo>
                    <a:pt x="75" y="392"/>
                  </a:lnTo>
                  <a:lnTo>
                    <a:pt x="79" y="397"/>
                  </a:lnTo>
                  <a:lnTo>
                    <a:pt x="86" y="399"/>
                  </a:lnTo>
                  <a:lnTo>
                    <a:pt x="92" y="401"/>
                  </a:lnTo>
                  <a:lnTo>
                    <a:pt x="99" y="401"/>
                  </a:lnTo>
                  <a:lnTo>
                    <a:pt x="105" y="401"/>
                  </a:lnTo>
                  <a:lnTo>
                    <a:pt x="156" y="391"/>
                  </a:lnTo>
                  <a:lnTo>
                    <a:pt x="109" y="161"/>
                  </a:lnTo>
                  <a:lnTo>
                    <a:pt x="112" y="159"/>
                  </a:lnTo>
                  <a:lnTo>
                    <a:pt x="159" y="389"/>
                  </a:lnTo>
                  <a:lnTo>
                    <a:pt x="207" y="379"/>
                  </a:lnTo>
                  <a:lnTo>
                    <a:pt x="207" y="379"/>
                  </a:lnTo>
                  <a:lnTo>
                    <a:pt x="214" y="378"/>
                  </a:lnTo>
                  <a:lnTo>
                    <a:pt x="220" y="375"/>
                  </a:lnTo>
                  <a:lnTo>
                    <a:pt x="225" y="371"/>
                  </a:lnTo>
                  <a:lnTo>
                    <a:pt x="230" y="367"/>
                  </a:lnTo>
                  <a:lnTo>
                    <a:pt x="233" y="362"/>
                  </a:lnTo>
                  <a:lnTo>
                    <a:pt x="235" y="355"/>
                  </a:lnTo>
                  <a:lnTo>
                    <a:pt x="235" y="350"/>
                  </a:lnTo>
                  <a:lnTo>
                    <a:pt x="235" y="344"/>
                  </a:lnTo>
                  <a:lnTo>
                    <a:pt x="170" y="23"/>
                  </a:lnTo>
                  <a:lnTo>
                    <a:pt x="170" y="23"/>
                  </a:lnTo>
                  <a:lnTo>
                    <a:pt x="169" y="17"/>
                  </a:lnTo>
                  <a:lnTo>
                    <a:pt x="165" y="12"/>
                  </a:lnTo>
                  <a:lnTo>
                    <a:pt x="160" y="9"/>
                  </a:lnTo>
                  <a:lnTo>
                    <a:pt x="156" y="4"/>
                  </a:lnTo>
                  <a:lnTo>
                    <a:pt x="151" y="2"/>
                  </a:lnTo>
                  <a:lnTo>
                    <a:pt x="144" y="0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31" y="0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267">
              <a:extLst>
                <a:ext uri="{FF2B5EF4-FFF2-40B4-BE49-F238E27FC236}">
                  <a16:creationId xmlns:a16="http://schemas.microsoft.com/office/drawing/2014/main" xmlns="" id="{0C805F59-ECF0-4FC8-BBF3-64715A43A136}"/>
                </a:ext>
              </a:extLst>
            </p:cNvPr>
            <p:cNvSpPr>
              <a:spLocks/>
            </p:cNvSpPr>
            <p:nvPr/>
          </p:nvSpPr>
          <p:spPr bwMode="auto">
            <a:xfrm>
              <a:off x="220663" y="2524125"/>
              <a:ext cx="193675" cy="225425"/>
            </a:xfrm>
            <a:custGeom>
              <a:avLst/>
              <a:gdLst>
                <a:gd name="T0" fmla="*/ 60 w 122"/>
                <a:gd name="T1" fmla="*/ 12 h 142"/>
                <a:gd name="T2" fmla="*/ 122 w 122"/>
                <a:gd name="T3" fmla="*/ 0 h 142"/>
                <a:gd name="T4" fmla="*/ 104 w 122"/>
                <a:gd name="T5" fmla="*/ 71 h 142"/>
                <a:gd name="T6" fmla="*/ 86 w 122"/>
                <a:gd name="T7" fmla="*/ 142 h 142"/>
                <a:gd name="T8" fmla="*/ 44 w 122"/>
                <a:gd name="T9" fmla="*/ 84 h 142"/>
                <a:gd name="T10" fmla="*/ 0 w 122"/>
                <a:gd name="T11" fmla="*/ 25 h 142"/>
                <a:gd name="T12" fmla="*/ 60 w 122"/>
                <a:gd name="T13" fmla="*/ 12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142">
                  <a:moveTo>
                    <a:pt x="60" y="12"/>
                  </a:moveTo>
                  <a:lnTo>
                    <a:pt x="122" y="0"/>
                  </a:lnTo>
                  <a:lnTo>
                    <a:pt x="104" y="71"/>
                  </a:lnTo>
                  <a:lnTo>
                    <a:pt x="86" y="142"/>
                  </a:lnTo>
                  <a:lnTo>
                    <a:pt x="44" y="84"/>
                  </a:lnTo>
                  <a:lnTo>
                    <a:pt x="0" y="25"/>
                  </a:lnTo>
                  <a:lnTo>
                    <a:pt x="60" y="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268">
              <a:extLst>
                <a:ext uri="{FF2B5EF4-FFF2-40B4-BE49-F238E27FC236}">
                  <a16:creationId xmlns:a16="http://schemas.microsoft.com/office/drawing/2014/main" xmlns="" id="{C5F28431-83FF-417A-B720-75AC28598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450" y="2538413"/>
              <a:ext cx="38100" cy="39688"/>
            </a:xfrm>
            <a:custGeom>
              <a:avLst/>
              <a:gdLst>
                <a:gd name="T0" fmla="*/ 24 w 24"/>
                <a:gd name="T1" fmla="*/ 20 h 25"/>
                <a:gd name="T2" fmla="*/ 5 w 24"/>
                <a:gd name="T3" fmla="*/ 25 h 25"/>
                <a:gd name="T4" fmla="*/ 0 w 24"/>
                <a:gd name="T5" fmla="*/ 7 h 25"/>
                <a:gd name="T6" fmla="*/ 24 w 24"/>
                <a:gd name="T7" fmla="*/ 0 h 25"/>
                <a:gd name="T8" fmla="*/ 24 w 24"/>
                <a:gd name="T9" fmla="*/ 20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25">
                  <a:moveTo>
                    <a:pt x="24" y="20"/>
                  </a:moveTo>
                  <a:lnTo>
                    <a:pt x="5" y="25"/>
                  </a:lnTo>
                  <a:lnTo>
                    <a:pt x="0" y="7"/>
                  </a:lnTo>
                  <a:lnTo>
                    <a:pt x="24" y="0"/>
                  </a:lnTo>
                  <a:lnTo>
                    <a:pt x="24" y="20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269">
              <a:extLst>
                <a:ext uri="{FF2B5EF4-FFF2-40B4-BE49-F238E27FC236}">
                  <a16:creationId xmlns:a16="http://schemas.microsoft.com/office/drawing/2014/main" xmlns="" id="{BC37DA95-766C-4F05-B1AA-DA98549971E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325" y="2600325"/>
              <a:ext cx="68263" cy="166688"/>
            </a:xfrm>
            <a:custGeom>
              <a:avLst/>
              <a:gdLst>
                <a:gd name="T0" fmla="*/ 43 w 43"/>
                <a:gd name="T1" fmla="*/ 91 h 105"/>
                <a:gd name="T2" fmla="*/ 30 w 43"/>
                <a:gd name="T3" fmla="*/ 105 h 105"/>
                <a:gd name="T4" fmla="*/ 13 w 43"/>
                <a:gd name="T5" fmla="*/ 97 h 105"/>
                <a:gd name="T6" fmla="*/ 0 w 43"/>
                <a:gd name="T7" fmla="*/ 3 h 105"/>
                <a:gd name="T8" fmla="*/ 19 w 43"/>
                <a:gd name="T9" fmla="*/ 0 h 105"/>
                <a:gd name="T10" fmla="*/ 43 w 43"/>
                <a:gd name="T11" fmla="*/ 91 h 1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3" h="105">
                  <a:moveTo>
                    <a:pt x="43" y="91"/>
                  </a:moveTo>
                  <a:lnTo>
                    <a:pt x="30" y="105"/>
                  </a:lnTo>
                  <a:lnTo>
                    <a:pt x="13" y="97"/>
                  </a:lnTo>
                  <a:lnTo>
                    <a:pt x="0" y="3"/>
                  </a:lnTo>
                  <a:lnTo>
                    <a:pt x="19" y="0"/>
                  </a:lnTo>
                  <a:lnTo>
                    <a:pt x="43" y="91"/>
                  </a:lnTo>
                  <a:close/>
                </a:path>
              </a:pathLst>
            </a:custGeom>
            <a:solidFill>
              <a:srgbClr val="F7901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270">
              <a:extLst>
                <a:ext uri="{FF2B5EF4-FFF2-40B4-BE49-F238E27FC236}">
                  <a16:creationId xmlns:a16="http://schemas.microsoft.com/office/drawing/2014/main" xmlns="" id="{E4612F9F-EB7D-4545-BB5D-CE63E2AAA2D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1285538" y="2919413"/>
              <a:ext cx="908050" cy="423863"/>
            </a:xfrm>
            <a:custGeom>
              <a:avLst/>
              <a:gdLst>
                <a:gd name="T0" fmla="*/ 374 w 572"/>
                <a:gd name="T1" fmla="*/ 225 h 267"/>
                <a:gd name="T2" fmla="*/ 309 w 572"/>
                <a:gd name="T3" fmla="*/ 232 h 267"/>
                <a:gd name="T4" fmla="*/ 243 w 572"/>
                <a:gd name="T5" fmla="*/ 228 h 267"/>
                <a:gd name="T6" fmla="*/ 162 w 572"/>
                <a:gd name="T7" fmla="*/ 210 h 267"/>
                <a:gd name="T8" fmla="*/ 113 w 572"/>
                <a:gd name="T9" fmla="*/ 188 h 267"/>
                <a:gd name="T10" fmla="*/ 78 w 572"/>
                <a:gd name="T11" fmla="*/ 160 h 267"/>
                <a:gd name="T12" fmla="*/ 63 w 572"/>
                <a:gd name="T13" fmla="*/ 131 h 267"/>
                <a:gd name="T14" fmla="*/ 65 w 572"/>
                <a:gd name="T15" fmla="*/ 104 h 267"/>
                <a:gd name="T16" fmla="*/ 91 w 572"/>
                <a:gd name="T17" fmla="*/ 70 h 267"/>
                <a:gd name="T18" fmla="*/ 128 w 572"/>
                <a:gd name="T19" fmla="*/ 50 h 267"/>
                <a:gd name="T20" fmla="*/ 178 w 572"/>
                <a:gd name="T21" fmla="*/ 36 h 267"/>
                <a:gd name="T22" fmla="*/ 295 w 572"/>
                <a:gd name="T23" fmla="*/ 29 h 267"/>
                <a:gd name="T24" fmla="*/ 373 w 572"/>
                <a:gd name="T25" fmla="*/ 42 h 267"/>
                <a:gd name="T26" fmla="*/ 441 w 572"/>
                <a:gd name="T27" fmla="*/ 68 h 267"/>
                <a:gd name="T28" fmla="*/ 478 w 572"/>
                <a:gd name="T29" fmla="*/ 95 h 267"/>
                <a:gd name="T30" fmla="*/ 496 w 572"/>
                <a:gd name="T31" fmla="*/ 125 h 267"/>
                <a:gd name="T32" fmla="*/ 494 w 572"/>
                <a:gd name="T33" fmla="*/ 155 h 267"/>
                <a:gd name="T34" fmla="*/ 473 w 572"/>
                <a:gd name="T35" fmla="*/ 185 h 267"/>
                <a:gd name="T36" fmla="*/ 415 w 572"/>
                <a:gd name="T37" fmla="*/ 215 h 267"/>
                <a:gd name="T38" fmla="*/ 71 w 572"/>
                <a:gd name="T39" fmla="*/ 37 h 267"/>
                <a:gd name="T40" fmla="*/ 40 w 572"/>
                <a:gd name="T41" fmla="*/ 55 h 267"/>
                <a:gd name="T42" fmla="*/ 11 w 572"/>
                <a:gd name="T43" fmla="*/ 86 h 267"/>
                <a:gd name="T44" fmla="*/ 3 w 572"/>
                <a:gd name="T45" fmla="*/ 104 h 267"/>
                <a:gd name="T46" fmla="*/ 0 w 572"/>
                <a:gd name="T47" fmla="*/ 118 h 267"/>
                <a:gd name="T48" fmla="*/ 2 w 572"/>
                <a:gd name="T49" fmla="*/ 136 h 267"/>
                <a:gd name="T50" fmla="*/ 11 w 572"/>
                <a:gd name="T51" fmla="*/ 159 h 267"/>
                <a:gd name="T52" fmla="*/ 24 w 572"/>
                <a:gd name="T53" fmla="*/ 176 h 267"/>
                <a:gd name="T54" fmla="*/ 37 w 572"/>
                <a:gd name="T55" fmla="*/ 189 h 267"/>
                <a:gd name="T56" fmla="*/ 49 w 572"/>
                <a:gd name="T57" fmla="*/ 198 h 267"/>
                <a:gd name="T58" fmla="*/ 100 w 572"/>
                <a:gd name="T59" fmla="*/ 227 h 267"/>
                <a:gd name="T60" fmla="*/ 164 w 572"/>
                <a:gd name="T61" fmla="*/ 249 h 267"/>
                <a:gd name="T62" fmla="*/ 275 w 572"/>
                <a:gd name="T63" fmla="*/ 266 h 267"/>
                <a:gd name="T64" fmla="*/ 332 w 572"/>
                <a:gd name="T65" fmla="*/ 267 h 267"/>
                <a:gd name="T66" fmla="*/ 369 w 572"/>
                <a:gd name="T67" fmla="*/ 264 h 267"/>
                <a:gd name="T68" fmla="*/ 407 w 572"/>
                <a:gd name="T69" fmla="*/ 259 h 267"/>
                <a:gd name="T70" fmla="*/ 445 w 572"/>
                <a:gd name="T71" fmla="*/ 251 h 267"/>
                <a:gd name="T72" fmla="*/ 515 w 572"/>
                <a:gd name="T73" fmla="*/ 223 h 267"/>
                <a:gd name="T74" fmla="*/ 551 w 572"/>
                <a:gd name="T75" fmla="*/ 196 h 267"/>
                <a:gd name="T76" fmla="*/ 569 w 572"/>
                <a:gd name="T77" fmla="*/ 165 h 267"/>
                <a:gd name="T78" fmla="*/ 572 w 572"/>
                <a:gd name="T79" fmla="*/ 134 h 267"/>
                <a:gd name="T80" fmla="*/ 565 w 572"/>
                <a:gd name="T81" fmla="*/ 118 h 267"/>
                <a:gd name="T82" fmla="*/ 557 w 572"/>
                <a:gd name="T83" fmla="*/ 102 h 267"/>
                <a:gd name="T84" fmla="*/ 531 w 572"/>
                <a:gd name="T85" fmla="*/ 74 h 267"/>
                <a:gd name="T86" fmla="*/ 494 w 572"/>
                <a:gd name="T87" fmla="*/ 50 h 267"/>
                <a:gd name="T88" fmla="*/ 494 w 572"/>
                <a:gd name="T89" fmla="*/ 50 h 267"/>
                <a:gd name="T90" fmla="*/ 468 w 572"/>
                <a:gd name="T91" fmla="*/ 39 h 267"/>
                <a:gd name="T92" fmla="*/ 442 w 572"/>
                <a:gd name="T93" fmla="*/ 29 h 267"/>
                <a:gd name="T94" fmla="*/ 377 w 572"/>
                <a:gd name="T95" fmla="*/ 11 h 267"/>
                <a:gd name="T96" fmla="*/ 274 w 572"/>
                <a:gd name="T97" fmla="*/ 0 h 267"/>
                <a:gd name="T98" fmla="*/ 173 w 572"/>
                <a:gd name="T99" fmla="*/ 6 h 267"/>
                <a:gd name="T100" fmla="*/ 146 w 572"/>
                <a:gd name="T101" fmla="*/ 11 h 267"/>
                <a:gd name="T102" fmla="*/ 118 w 572"/>
                <a:gd name="T103" fmla="*/ 18 h 267"/>
                <a:gd name="T104" fmla="*/ 113 w 572"/>
                <a:gd name="T105" fmla="*/ 19 h 267"/>
                <a:gd name="T106" fmla="*/ 109 w 572"/>
                <a:gd name="T107" fmla="*/ 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72" h="267">
                  <a:moveTo>
                    <a:pt x="415" y="215"/>
                  </a:moveTo>
                  <a:lnTo>
                    <a:pt x="415" y="215"/>
                  </a:lnTo>
                  <a:lnTo>
                    <a:pt x="395" y="220"/>
                  </a:lnTo>
                  <a:lnTo>
                    <a:pt x="374" y="225"/>
                  </a:lnTo>
                  <a:lnTo>
                    <a:pt x="353" y="228"/>
                  </a:lnTo>
                  <a:lnTo>
                    <a:pt x="332" y="230"/>
                  </a:lnTo>
                  <a:lnTo>
                    <a:pt x="332" y="230"/>
                  </a:lnTo>
                  <a:lnTo>
                    <a:pt x="309" y="232"/>
                  </a:lnTo>
                  <a:lnTo>
                    <a:pt x="287" y="232"/>
                  </a:lnTo>
                  <a:lnTo>
                    <a:pt x="266" y="230"/>
                  </a:lnTo>
                  <a:lnTo>
                    <a:pt x="243" y="228"/>
                  </a:lnTo>
                  <a:lnTo>
                    <a:pt x="243" y="228"/>
                  </a:lnTo>
                  <a:lnTo>
                    <a:pt x="222" y="225"/>
                  </a:lnTo>
                  <a:lnTo>
                    <a:pt x="201" y="220"/>
                  </a:lnTo>
                  <a:lnTo>
                    <a:pt x="181" y="215"/>
                  </a:lnTo>
                  <a:lnTo>
                    <a:pt x="162" y="210"/>
                  </a:lnTo>
                  <a:lnTo>
                    <a:pt x="162" y="210"/>
                  </a:lnTo>
                  <a:lnTo>
                    <a:pt x="144" y="202"/>
                  </a:lnTo>
                  <a:lnTo>
                    <a:pt x="128" y="196"/>
                  </a:lnTo>
                  <a:lnTo>
                    <a:pt x="113" y="188"/>
                  </a:lnTo>
                  <a:lnTo>
                    <a:pt x="99" y="178"/>
                  </a:lnTo>
                  <a:lnTo>
                    <a:pt x="99" y="178"/>
                  </a:lnTo>
                  <a:lnTo>
                    <a:pt x="87" y="170"/>
                  </a:lnTo>
                  <a:lnTo>
                    <a:pt x="78" y="160"/>
                  </a:lnTo>
                  <a:lnTo>
                    <a:pt x="71" y="151"/>
                  </a:lnTo>
                  <a:lnTo>
                    <a:pt x="66" y="141"/>
                  </a:lnTo>
                  <a:lnTo>
                    <a:pt x="66" y="141"/>
                  </a:lnTo>
                  <a:lnTo>
                    <a:pt x="63" y="131"/>
                  </a:lnTo>
                  <a:lnTo>
                    <a:pt x="62" y="121"/>
                  </a:lnTo>
                  <a:lnTo>
                    <a:pt x="62" y="113"/>
                  </a:lnTo>
                  <a:lnTo>
                    <a:pt x="65" y="104"/>
                  </a:lnTo>
                  <a:lnTo>
                    <a:pt x="65" y="104"/>
                  </a:lnTo>
                  <a:lnTo>
                    <a:pt x="68" y="94"/>
                  </a:lnTo>
                  <a:lnTo>
                    <a:pt x="75" y="86"/>
                  </a:lnTo>
                  <a:lnTo>
                    <a:pt x="81" y="78"/>
                  </a:lnTo>
                  <a:lnTo>
                    <a:pt x="91" y="70"/>
                  </a:lnTo>
                  <a:lnTo>
                    <a:pt x="91" y="70"/>
                  </a:lnTo>
                  <a:lnTo>
                    <a:pt x="102" y="63"/>
                  </a:lnTo>
                  <a:lnTo>
                    <a:pt x="115" y="55"/>
                  </a:lnTo>
                  <a:lnTo>
                    <a:pt x="128" y="50"/>
                  </a:lnTo>
                  <a:lnTo>
                    <a:pt x="144" y="44"/>
                  </a:lnTo>
                  <a:lnTo>
                    <a:pt x="144" y="44"/>
                  </a:lnTo>
                  <a:lnTo>
                    <a:pt x="160" y="39"/>
                  </a:lnTo>
                  <a:lnTo>
                    <a:pt x="178" y="36"/>
                  </a:lnTo>
                  <a:lnTo>
                    <a:pt x="215" y="29"/>
                  </a:lnTo>
                  <a:lnTo>
                    <a:pt x="215" y="29"/>
                  </a:lnTo>
                  <a:lnTo>
                    <a:pt x="254" y="27"/>
                  </a:lnTo>
                  <a:lnTo>
                    <a:pt x="295" y="29"/>
                  </a:lnTo>
                  <a:lnTo>
                    <a:pt x="295" y="29"/>
                  </a:lnTo>
                  <a:lnTo>
                    <a:pt x="334" y="34"/>
                  </a:lnTo>
                  <a:lnTo>
                    <a:pt x="373" y="42"/>
                  </a:lnTo>
                  <a:lnTo>
                    <a:pt x="373" y="42"/>
                  </a:lnTo>
                  <a:lnTo>
                    <a:pt x="390" y="47"/>
                  </a:lnTo>
                  <a:lnTo>
                    <a:pt x="408" y="53"/>
                  </a:lnTo>
                  <a:lnTo>
                    <a:pt x="424" y="60"/>
                  </a:lnTo>
                  <a:lnTo>
                    <a:pt x="441" y="68"/>
                  </a:lnTo>
                  <a:lnTo>
                    <a:pt x="441" y="68"/>
                  </a:lnTo>
                  <a:lnTo>
                    <a:pt x="455" y="76"/>
                  </a:lnTo>
                  <a:lnTo>
                    <a:pt x="466" y="86"/>
                  </a:lnTo>
                  <a:lnTo>
                    <a:pt x="478" y="95"/>
                  </a:lnTo>
                  <a:lnTo>
                    <a:pt x="486" y="105"/>
                  </a:lnTo>
                  <a:lnTo>
                    <a:pt x="486" y="105"/>
                  </a:lnTo>
                  <a:lnTo>
                    <a:pt x="491" y="115"/>
                  </a:lnTo>
                  <a:lnTo>
                    <a:pt x="496" y="125"/>
                  </a:lnTo>
                  <a:lnTo>
                    <a:pt x="497" y="134"/>
                  </a:lnTo>
                  <a:lnTo>
                    <a:pt x="497" y="146"/>
                  </a:lnTo>
                  <a:lnTo>
                    <a:pt x="497" y="146"/>
                  </a:lnTo>
                  <a:lnTo>
                    <a:pt x="494" y="155"/>
                  </a:lnTo>
                  <a:lnTo>
                    <a:pt x="489" y="165"/>
                  </a:lnTo>
                  <a:lnTo>
                    <a:pt x="483" y="175"/>
                  </a:lnTo>
                  <a:lnTo>
                    <a:pt x="473" y="185"/>
                  </a:lnTo>
                  <a:lnTo>
                    <a:pt x="473" y="185"/>
                  </a:lnTo>
                  <a:lnTo>
                    <a:pt x="462" y="193"/>
                  </a:lnTo>
                  <a:lnTo>
                    <a:pt x="449" y="201"/>
                  </a:lnTo>
                  <a:lnTo>
                    <a:pt x="432" y="207"/>
                  </a:lnTo>
                  <a:lnTo>
                    <a:pt x="415" y="215"/>
                  </a:lnTo>
                  <a:close/>
                  <a:moveTo>
                    <a:pt x="109" y="21"/>
                  </a:moveTo>
                  <a:lnTo>
                    <a:pt x="109" y="21"/>
                  </a:lnTo>
                  <a:lnTo>
                    <a:pt x="89" y="2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55" y="4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29" y="65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1" y="86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47" y="196"/>
                  </a:lnTo>
                  <a:lnTo>
                    <a:pt x="47" y="196"/>
                  </a:lnTo>
                  <a:lnTo>
                    <a:pt x="47" y="198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73" y="214"/>
                  </a:lnTo>
                  <a:lnTo>
                    <a:pt x="100" y="227"/>
                  </a:lnTo>
                  <a:lnTo>
                    <a:pt x="100" y="227"/>
                  </a:lnTo>
                  <a:lnTo>
                    <a:pt x="131" y="238"/>
                  </a:lnTo>
                  <a:lnTo>
                    <a:pt x="164" y="249"/>
                  </a:lnTo>
                  <a:lnTo>
                    <a:pt x="164" y="249"/>
                  </a:lnTo>
                  <a:lnTo>
                    <a:pt x="199" y="256"/>
                  </a:lnTo>
                  <a:lnTo>
                    <a:pt x="236" y="262"/>
                  </a:lnTo>
                  <a:lnTo>
                    <a:pt x="236" y="262"/>
                  </a:lnTo>
                  <a:lnTo>
                    <a:pt x="27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32" y="267"/>
                  </a:lnTo>
                  <a:lnTo>
                    <a:pt x="332" y="267"/>
                  </a:lnTo>
                  <a:lnTo>
                    <a:pt x="351" y="266"/>
                  </a:lnTo>
                  <a:lnTo>
                    <a:pt x="351" y="266"/>
                  </a:lnTo>
                  <a:lnTo>
                    <a:pt x="369" y="264"/>
                  </a:lnTo>
                  <a:lnTo>
                    <a:pt x="369" y="264"/>
                  </a:lnTo>
                  <a:lnTo>
                    <a:pt x="385" y="262"/>
                  </a:lnTo>
                  <a:lnTo>
                    <a:pt x="385" y="262"/>
                  </a:lnTo>
                  <a:lnTo>
                    <a:pt x="407" y="259"/>
                  </a:lnTo>
                  <a:lnTo>
                    <a:pt x="407" y="259"/>
                  </a:lnTo>
                  <a:lnTo>
                    <a:pt x="426" y="256"/>
                  </a:lnTo>
                  <a:lnTo>
                    <a:pt x="426" y="256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63" y="246"/>
                  </a:lnTo>
                  <a:lnTo>
                    <a:pt x="463" y="246"/>
                  </a:lnTo>
                  <a:lnTo>
                    <a:pt x="491" y="235"/>
                  </a:lnTo>
                  <a:lnTo>
                    <a:pt x="515" y="223"/>
                  </a:lnTo>
                  <a:lnTo>
                    <a:pt x="515" y="223"/>
                  </a:lnTo>
                  <a:lnTo>
                    <a:pt x="535" y="210"/>
                  </a:lnTo>
                  <a:lnTo>
                    <a:pt x="551" y="196"/>
                  </a:lnTo>
                  <a:lnTo>
                    <a:pt x="551" y="196"/>
                  </a:lnTo>
                  <a:lnTo>
                    <a:pt x="562" y="181"/>
                  </a:lnTo>
                  <a:lnTo>
                    <a:pt x="565" y="173"/>
                  </a:lnTo>
                  <a:lnTo>
                    <a:pt x="569" y="165"/>
                  </a:lnTo>
                  <a:lnTo>
                    <a:pt x="569" y="165"/>
                  </a:lnTo>
                  <a:lnTo>
                    <a:pt x="572" y="159"/>
                  </a:lnTo>
                  <a:lnTo>
                    <a:pt x="572" y="151"/>
                  </a:lnTo>
                  <a:lnTo>
                    <a:pt x="572" y="142"/>
                  </a:lnTo>
                  <a:lnTo>
                    <a:pt x="572" y="134"/>
                  </a:lnTo>
                  <a:lnTo>
                    <a:pt x="572" y="134"/>
                  </a:lnTo>
                  <a:lnTo>
                    <a:pt x="569" y="126"/>
                  </a:lnTo>
                  <a:lnTo>
                    <a:pt x="569" y="126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46" y="87"/>
                  </a:lnTo>
                  <a:lnTo>
                    <a:pt x="546" y="87"/>
                  </a:lnTo>
                  <a:lnTo>
                    <a:pt x="531" y="74"/>
                  </a:lnTo>
                  <a:lnTo>
                    <a:pt x="531" y="74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81" y="45"/>
                  </a:lnTo>
                  <a:lnTo>
                    <a:pt x="481" y="45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55" y="34"/>
                  </a:lnTo>
                  <a:lnTo>
                    <a:pt x="455" y="34"/>
                  </a:lnTo>
                  <a:lnTo>
                    <a:pt x="442" y="29"/>
                  </a:lnTo>
                  <a:lnTo>
                    <a:pt x="442" y="29"/>
                  </a:lnTo>
                  <a:lnTo>
                    <a:pt x="410" y="19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43" y="5"/>
                  </a:lnTo>
                  <a:lnTo>
                    <a:pt x="308" y="2"/>
                  </a:lnTo>
                  <a:lnTo>
                    <a:pt x="308" y="2"/>
                  </a:lnTo>
                  <a:lnTo>
                    <a:pt x="274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06" y="2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09" y="21"/>
                  </a:lnTo>
                  <a:close/>
                </a:path>
              </a:pathLst>
            </a:custGeom>
            <a:solidFill>
              <a:srgbClr val="54596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271">
              <a:extLst>
                <a:ext uri="{FF2B5EF4-FFF2-40B4-BE49-F238E27FC236}">
                  <a16:creationId xmlns:a16="http://schemas.microsoft.com/office/drawing/2014/main" xmlns="" id="{17605865-26B5-47A5-B4F8-27F7F46E20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1383963" y="2962275"/>
              <a:ext cx="690563" cy="325438"/>
            </a:xfrm>
            <a:custGeom>
              <a:avLst/>
              <a:gdLst>
                <a:gd name="T0" fmla="*/ 353 w 435"/>
                <a:gd name="T1" fmla="*/ 188 h 205"/>
                <a:gd name="T2" fmla="*/ 312 w 435"/>
                <a:gd name="T3" fmla="*/ 198 h 205"/>
                <a:gd name="T4" fmla="*/ 270 w 435"/>
                <a:gd name="T5" fmla="*/ 203 h 205"/>
                <a:gd name="T6" fmla="*/ 247 w 435"/>
                <a:gd name="T7" fmla="*/ 205 h 205"/>
                <a:gd name="T8" fmla="*/ 204 w 435"/>
                <a:gd name="T9" fmla="*/ 203 h 205"/>
                <a:gd name="T10" fmla="*/ 181 w 435"/>
                <a:gd name="T11" fmla="*/ 201 h 205"/>
                <a:gd name="T12" fmla="*/ 139 w 435"/>
                <a:gd name="T13" fmla="*/ 193 h 205"/>
                <a:gd name="T14" fmla="*/ 100 w 435"/>
                <a:gd name="T15" fmla="*/ 183 h 205"/>
                <a:gd name="T16" fmla="*/ 82 w 435"/>
                <a:gd name="T17" fmla="*/ 175 h 205"/>
                <a:gd name="T18" fmla="*/ 51 w 435"/>
                <a:gd name="T19" fmla="*/ 161 h 205"/>
                <a:gd name="T20" fmla="*/ 37 w 435"/>
                <a:gd name="T21" fmla="*/ 151 h 205"/>
                <a:gd name="T22" fmla="*/ 16 w 435"/>
                <a:gd name="T23" fmla="*/ 133 h 205"/>
                <a:gd name="T24" fmla="*/ 4 w 435"/>
                <a:gd name="T25" fmla="*/ 114 h 205"/>
                <a:gd name="T26" fmla="*/ 1 w 435"/>
                <a:gd name="T27" fmla="*/ 104 h 205"/>
                <a:gd name="T28" fmla="*/ 0 w 435"/>
                <a:gd name="T29" fmla="*/ 86 h 205"/>
                <a:gd name="T30" fmla="*/ 3 w 435"/>
                <a:gd name="T31" fmla="*/ 77 h 205"/>
                <a:gd name="T32" fmla="*/ 13 w 435"/>
                <a:gd name="T33" fmla="*/ 59 h 205"/>
                <a:gd name="T34" fmla="*/ 29 w 435"/>
                <a:gd name="T35" fmla="*/ 43 h 205"/>
                <a:gd name="T36" fmla="*/ 40 w 435"/>
                <a:gd name="T37" fmla="*/ 36 h 205"/>
                <a:gd name="T38" fmla="*/ 66 w 435"/>
                <a:gd name="T39" fmla="*/ 23 h 205"/>
                <a:gd name="T40" fmla="*/ 82 w 435"/>
                <a:gd name="T41" fmla="*/ 17 h 205"/>
                <a:gd name="T42" fmla="*/ 116 w 435"/>
                <a:gd name="T43" fmla="*/ 9 h 205"/>
                <a:gd name="T44" fmla="*/ 153 w 435"/>
                <a:gd name="T45" fmla="*/ 2 h 205"/>
                <a:gd name="T46" fmla="*/ 233 w 435"/>
                <a:gd name="T47" fmla="*/ 2 h 205"/>
                <a:gd name="T48" fmla="*/ 272 w 435"/>
                <a:gd name="T49" fmla="*/ 7 h 205"/>
                <a:gd name="T50" fmla="*/ 311 w 435"/>
                <a:gd name="T51" fmla="*/ 15 h 205"/>
                <a:gd name="T52" fmla="*/ 346 w 435"/>
                <a:gd name="T53" fmla="*/ 26 h 205"/>
                <a:gd name="T54" fmla="*/ 379 w 435"/>
                <a:gd name="T55" fmla="*/ 41 h 205"/>
                <a:gd name="T56" fmla="*/ 393 w 435"/>
                <a:gd name="T57" fmla="*/ 49 h 205"/>
                <a:gd name="T58" fmla="*/ 416 w 435"/>
                <a:gd name="T59" fmla="*/ 68 h 205"/>
                <a:gd name="T60" fmla="*/ 424 w 435"/>
                <a:gd name="T61" fmla="*/ 78 h 205"/>
                <a:gd name="T62" fmla="*/ 434 w 435"/>
                <a:gd name="T63" fmla="*/ 98 h 205"/>
                <a:gd name="T64" fmla="*/ 435 w 435"/>
                <a:gd name="T65" fmla="*/ 119 h 205"/>
                <a:gd name="T66" fmla="*/ 432 w 435"/>
                <a:gd name="T67" fmla="*/ 128 h 205"/>
                <a:gd name="T68" fmla="*/ 421 w 435"/>
                <a:gd name="T69" fmla="*/ 148 h 205"/>
                <a:gd name="T70" fmla="*/ 411 w 435"/>
                <a:gd name="T71" fmla="*/ 158 h 205"/>
                <a:gd name="T72" fmla="*/ 387 w 435"/>
                <a:gd name="T73" fmla="*/ 174 h 205"/>
                <a:gd name="T74" fmla="*/ 353 w 435"/>
                <a:gd name="T75" fmla="*/ 188 h 2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435" h="205">
                  <a:moveTo>
                    <a:pt x="353" y="188"/>
                  </a:moveTo>
                  <a:lnTo>
                    <a:pt x="353" y="188"/>
                  </a:lnTo>
                  <a:lnTo>
                    <a:pt x="333" y="193"/>
                  </a:lnTo>
                  <a:lnTo>
                    <a:pt x="312" y="198"/>
                  </a:lnTo>
                  <a:lnTo>
                    <a:pt x="291" y="201"/>
                  </a:lnTo>
                  <a:lnTo>
                    <a:pt x="270" y="203"/>
                  </a:lnTo>
                  <a:lnTo>
                    <a:pt x="270" y="203"/>
                  </a:lnTo>
                  <a:lnTo>
                    <a:pt x="247" y="205"/>
                  </a:lnTo>
                  <a:lnTo>
                    <a:pt x="225" y="205"/>
                  </a:lnTo>
                  <a:lnTo>
                    <a:pt x="204" y="203"/>
                  </a:lnTo>
                  <a:lnTo>
                    <a:pt x="181" y="201"/>
                  </a:lnTo>
                  <a:lnTo>
                    <a:pt x="181" y="201"/>
                  </a:lnTo>
                  <a:lnTo>
                    <a:pt x="160" y="198"/>
                  </a:lnTo>
                  <a:lnTo>
                    <a:pt x="139" y="193"/>
                  </a:lnTo>
                  <a:lnTo>
                    <a:pt x="119" y="188"/>
                  </a:lnTo>
                  <a:lnTo>
                    <a:pt x="100" y="183"/>
                  </a:lnTo>
                  <a:lnTo>
                    <a:pt x="100" y="183"/>
                  </a:lnTo>
                  <a:lnTo>
                    <a:pt x="82" y="175"/>
                  </a:lnTo>
                  <a:lnTo>
                    <a:pt x="66" y="169"/>
                  </a:lnTo>
                  <a:lnTo>
                    <a:pt x="51" y="161"/>
                  </a:lnTo>
                  <a:lnTo>
                    <a:pt x="37" y="151"/>
                  </a:lnTo>
                  <a:lnTo>
                    <a:pt x="37" y="151"/>
                  </a:lnTo>
                  <a:lnTo>
                    <a:pt x="25" y="143"/>
                  </a:lnTo>
                  <a:lnTo>
                    <a:pt x="16" y="133"/>
                  </a:lnTo>
                  <a:lnTo>
                    <a:pt x="9" y="124"/>
                  </a:lnTo>
                  <a:lnTo>
                    <a:pt x="4" y="114"/>
                  </a:lnTo>
                  <a:lnTo>
                    <a:pt x="4" y="114"/>
                  </a:lnTo>
                  <a:lnTo>
                    <a:pt x="1" y="104"/>
                  </a:lnTo>
                  <a:lnTo>
                    <a:pt x="0" y="94"/>
                  </a:lnTo>
                  <a:lnTo>
                    <a:pt x="0" y="86"/>
                  </a:lnTo>
                  <a:lnTo>
                    <a:pt x="3" y="77"/>
                  </a:lnTo>
                  <a:lnTo>
                    <a:pt x="3" y="77"/>
                  </a:lnTo>
                  <a:lnTo>
                    <a:pt x="6" y="67"/>
                  </a:lnTo>
                  <a:lnTo>
                    <a:pt x="13" y="59"/>
                  </a:lnTo>
                  <a:lnTo>
                    <a:pt x="19" y="51"/>
                  </a:lnTo>
                  <a:lnTo>
                    <a:pt x="29" y="43"/>
                  </a:lnTo>
                  <a:lnTo>
                    <a:pt x="29" y="43"/>
                  </a:lnTo>
                  <a:lnTo>
                    <a:pt x="40" y="36"/>
                  </a:lnTo>
                  <a:lnTo>
                    <a:pt x="53" y="28"/>
                  </a:lnTo>
                  <a:lnTo>
                    <a:pt x="66" y="23"/>
                  </a:lnTo>
                  <a:lnTo>
                    <a:pt x="82" y="17"/>
                  </a:lnTo>
                  <a:lnTo>
                    <a:pt x="82" y="17"/>
                  </a:lnTo>
                  <a:lnTo>
                    <a:pt x="98" y="12"/>
                  </a:lnTo>
                  <a:lnTo>
                    <a:pt x="116" y="9"/>
                  </a:lnTo>
                  <a:lnTo>
                    <a:pt x="153" y="2"/>
                  </a:lnTo>
                  <a:lnTo>
                    <a:pt x="153" y="2"/>
                  </a:lnTo>
                  <a:lnTo>
                    <a:pt x="192" y="0"/>
                  </a:lnTo>
                  <a:lnTo>
                    <a:pt x="233" y="2"/>
                  </a:lnTo>
                  <a:lnTo>
                    <a:pt x="233" y="2"/>
                  </a:lnTo>
                  <a:lnTo>
                    <a:pt x="272" y="7"/>
                  </a:lnTo>
                  <a:lnTo>
                    <a:pt x="311" y="15"/>
                  </a:lnTo>
                  <a:lnTo>
                    <a:pt x="311" y="15"/>
                  </a:lnTo>
                  <a:lnTo>
                    <a:pt x="328" y="20"/>
                  </a:lnTo>
                  <a:lnTo>
                    <a:pt x="346" y="26"/>
                  </a:lnTo>
                  <a:lnTo>
                    <a:pt x="362" y="33"/>
                  </a:lnTo>
                  <a:lnTo>
                    <a:pt x="379" y="41"/>
                  </a:lnTo>
                  <a:lnTo>
                    <a:pt x="379" y="41"/>
                  </a:lnTo>
                  <a:lnTo>
                    <a:pt x="393" y="49"/>
                  </a:lnTo>
                  <a:lnTo>
                    <a:pt x="404" y="59"/>
                  </a:lnTo>
                  <a:lnTo>
                    <a:pt x="416" y="68"/>
                  </a:lnTo>
                  <a:lnTo>
                    <a:pt x="424" y="78"/>
                  </a:lnTo>
                  <a:lnTo>
                    <a:pt x="424" y="78"/>
                  </a:lnTo>
                  <a:lnTo>
                    <a:pt x="429" y="88"/>
                  </a:lnTo>
                  <a:lnTo>
                    <a:pt x="434" y="98"/>
                  </a:lnTo>
                  <a:lnTo>
                    <a:pt x="435" y="107"/>
                  </a:lnTo>
                  <a:lnTo>
                    <a:pt x="435" y="119"/>
                  </a:lnTo>
                  <a:lnTo>
                    <a:pt x="435" y="119"/>
                  </a:lnTo>
                  <a:lnTo>
                    <a:pt x="432" y="128"/>
                  </a:lnTo>
                  <a:lnTo>
                    <a:pt x="427" y="138"/>
                  </a:lnTo>
                  <a:lnTo>
                    <a:pt x="421" y="148"/>
                  </a:lnTo>
                  <a:lnTo>
                    <a:pt x="411" y="158"/>
                  </a:lnTo>
                  <a:lnTo>
                    <a:pt x="411" y="158"/>
                  </a:lnTo>
                  <a:lnTo>
                    <a:pt x="400" y="166"/>
                  </a:lnTo>
                  <a:lnTo>
                    <a:pt x="387" y="174"/>
                  </a:lnTo>
                  <a:lnTo>
                    <a:pt x="370" y="180"/>
                  </a:lnTo>
                  <a:lnTo>
                    <a:pt x="353" y="188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272">
              <a:extLst>
                <a:ext uri="{FF2B5EF4-FFF2-40B4-BE49-F238E27FC236}">
                  <a16:creationId xmlns:a16="http://schemas.microsoft.com/office/drawing/2014/main" xmlns="" id="{8B528C39-3F52-4713-A599-3E0BF2CDEE6A}"/>
                </a:ext>
              </a:extLst>
            </p:cNvPr>
            <p:cNvSpPr>
              <a:spLocks/>
            </p:cNvSpPr>
            <p:nvPr/>
          </p:nvSpPr>
          <p:spPr bwMode="auto">
            <a:xfrm>
              <a:off x="11285538" y="2919413"/>
              <a:ext cx="908050" cy="423863"/>
            </a:xfrm>
            <a:custGeom>
              <a:avLst/>
              <a:gdLst>
                <a:gd name="T0" fmla="*/ 89 w 572"/>
                <a:gd name="T1" fmla="*/ 29 h 267"/>
                <a:gd name="T2" fmla="*/ 55 w 572"/>
                <a:gd name="T3" fmla="*/ 45 h 267"/>
                <a:gd name="T4" fmla="*/ 29 w 572"/>
                <a:gd name="T5" fmla="*/ 65 h 267"/>
                <a:gd name="T6" fmla="*/ 11 w 572"/>
                <a:gd name="T7" fmla="*/ 86 h 267"/>
                <a:gd name="T8" fmla="*/ 3 w 572"/>
                <a:gd name="T9" fmla="*/ 104 h 267"/>
                <a:gd name="T10" fmla="*/ 2 w 572"/>
                <a:gd name="T11" fmla="*/ 112 h 267"/>
                <a:gd name="T12" fmla="*/ 0 w 572"/>
                <a:gd name="T13" fmla="*/ 126 h 267"/>
                <a:gd name="T14" fmla="*/ 2 w 572"/>
                <a:gd name="T15" fmla="*/ 136 h 267"/>
                <a:gd name="T16" fmla="*/ 11 w 572"/>
                <a:gd name="T17" fmla="*/ 159 h 267"/>
                <a:gd name="T18" fmla="*/ 18 w 572"/>
                <a:gd name="T19" fmla="*/ 168 h 267"/>
                <a:gd name="T20" fmla="*/ 31 w 572"/>
                <a:gd name="T21" fmla="*/ 183 h 267"/>
                <a:gd name="T22" fmla="*/ 37 w 572"/>
                <a:gd name="T23" fmla="*/ 189 h 267"/>
                <a:gd name="T24" fmla="*/ 47 w 572"/>
                <a:gd name="T25" fmla="*/ 198 h 267"/>
                <a:gd name="T26" fmla="*/ 49 w 572"/>
                <a:gd name="T27" fmla="*/ 198 h 267"/>
                <a:gd name="T28" fmla="*/ 100 w 572"/>
                <a:gd name="T29" fmla="*/ 227 h 267"/>
                <a:gd name="T30" fmla="*/ 164 w 572"/>
                <a:gd name="T31" fmla="*/ 249 h 267"/>
                <a:gd name="T32" fmla="*/ 236 w 572"/>
                <a:gd name="T33" fmla="*/ 262 h 267"/>
                <a:gd name="T34" fmla="*/ 314 w 572"/>
                <a:gd name="T35" fmla="*/ 267 h 267"/>
                <a:gd name="T36" fmla="*/ 351 w 572"/>
                <a:gd name="T37" fmla="*/ 266 h 267"/>
                <a:gd name="T38" fmla="*/ 369 w 572"/>
                <a:gd name="T39" fmla="*/ 264 h 267"/>
                <a:gd name="T40" fmla="*/ 407 w 572"/>
                <a:gd name="T41" fmla="*/ 259 h 267"/>
                <a:gd name="T42" fmla="*/ 426 w 572"/>
                <a:gd name="T43" fmla="*/ 256 h 267"/>
                <a:gd name="T44" fmla="*/ 463 w 572"/>
                <a:gd name="T45" fmla="*/ 246 h 267"/>
                <a:gd name="T46" fmla="*/ 515 w 572"/>
                <a:gd name="T47" fmla="*/ 223 h 267"/>
                <a:gd name="T48" fmla="*/ 551 w 572"/>
                <a:gd name="T49" fmla="*/ 196 h 267"/>
                <a:gd name="T50" fmla="*/ 565 w 572"/>
                <a:gd name="T51" fmla="*/ 173 h 267"/>
                <a:gd name="T52" fmla="*/ 572 w 572"/>
                <a:gd name="T53" fmla="*/ 159 h 267"/>
                <a:gd name="T54" fmla="*/ 572 w 572"/>
                <a:gd name="T55" fmla="*/ 134 h 267"/>
                <a:gd name="T56" fmla="*/ 569 w 572"/>
                <a:gd name="T57" fmla="*/ 126 h 267"/>
                <a:gd name="T58" fmla="*/ 562 w 572"/>
                <a:gd name="T59" fmla="*/ 110 h 267"/>
                <a:gd name="T60" fmla="*/ 557 w 572"/>
                <a:gd name="T61" fmla="*/ 102 h 267"/>
                <a:gd name="T62" fmla="*/ 531 w 572"/>
                <a:gd name="T63" fmla="*/ 74 h 267"/>
                <a:gd name="T64" fmla="*/ 513 w 572"/>
                <a:gd name="T65" fmla="*/ 63 h 267"/>
                <a:gd name="T66" fmla="*/ 494 w 572"/>
                <a:gd name="T67" fmla="*/ 50 h 267"/>
                <a:gd name="T68" fmla="*/ 494 w 572"/>
                <a:gd name="T69" fmla="*/ 50 h 267"/>
                <a:gd name="T70" fmla="*/ 468 w 572"/>
                <a:gd name="T71" fmla="*/ 39 h 267"/>
                <a:gd name="T72" fmla="*/ 455 w 572"/>
                <a:gd name="T73" fmla="*/ 34 h 267"/>
                <a:gd name="T74" fmla="*/ 410 w 572"/>
                <a:gd name="T75" fmla="*/ 19 h 267"/>
                <a:gd name="T76" fmla="*/ 343 w 572"/>
                <a:gd name="T77" fmla="*/ 5 h 267"/>
                <a:gd name="T78" fmla="*/ 274 w 572"/>
                <a:gd name="T79" fmla="*/ 0 h 267"/>
                <a:gd name="T80" fmla="*/ 206 w 572"/>
                <a:gd name="T81" fmla="*/ 2 h 267"/>
                <a:gd name="T82" fmla="*/ 159 w 572"/>
                <a:gd name="T83" fmla="*/ 8 h 267"/>
                <a:gd name="T84" fmla="*/ 146 w 572"/>
                <a:gd name="T85" fmla="*/ 11 h 267"/>
                <a:gd name="T86" fmla="*/ 118 w 572"/>
                <a:gd name="T87" fmla="*/ 18 h 267"/>
                <a:gd name="T88" fmla="*/ 117 w 572"/>
                <a:gd name="T89" fmla="*/ 19 h 267"/>
                <a:gd name="T90" fmla="*/ 112 w 572"/>
                <a:gd name="T91" fmla="*/ 21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572" h="267">
                  <a:moveTo>
                    <a:pt x="109" y="21"/>
                  </a:moveTo>
                  <a:lnTo>
                    <a:pt x="109" y="21"/>
                  </a:lnTo>
                  <a:lnTo>
                    <a:pt x="89" y="29"/>
                  </a:lnTo>
                  <a:lnTo>
                    <a:pt x="71" y="37"/>
                  </a:lnTo>
                  <a:lnTo>
                    <a:pt x="71" y="37"/>
                  </a:lnTo>
                  <a:lnTo>
                    <a:pt x="55" y="45"/>
                  </a:lnTo>
                  <a:lnTo>
                    <a:pt x="40" y="55"/>
                  </a:lnTo>
                  <a:lnTo>
                    <a:pt x="40" y="55"/>
                  </a:lnTo>
                  <a:lnTo>
                    <a:pt x="29" y="65"/>
                  </a:lnTo>
                  <a:lnTo>
                    <a:pt x="19" y="74"/>
                  </a:lnTo>
                  <a:lnTo>
                    <a:pt x="19" y="74"/>
                  </a:lnTo>
                  <a:lnTo>
                    <a:pt x="11" y="86"/>
                  </a:lnTo>
                  <a:lnTo>
                    <a:pt x="5" y="97"/>
                  </a:lnTo>
                  <a:lnTo>
                    <a:pt x="5" y="97"/>
                  </a:lnTo>
                  <a:lnTo>
                    <a:pt x="3" y="104"/>
                  </a:lnTo>
                  <a:lnTo>
                    <a:pt x="3" y="104"/>
                  </a:lnTo>
                  <a:lnTo>
                    <a:pt x="2" y="112"/>
                  </a:lnTo>
                  <a:lnTo>
                    <a:pt x="2" y="112"/>
                  </a:lnTo>
                  <a:lnTo>
                    <a:pt x="0" y="118"/>
                  </a:lnTo>
                  <a:lnTo>
                    <a:pt x="0" y="118"/>
                  </a:lnTo>
                  <a:lnTo>
                    <a:pt x="0" y="126"/>
                  </a:lnTo>
                  <a:lnTo>
                    <a:pt x="0" y="126"/>
                  </a:lnTo>
                  <a:lnTo>
                    <a:pt x="2" y="136"/>
                  </a:lnTo>
                  <a:lnTo>
                    <a:pt x="2" y="136"/>
                  </a:lnTo>
                  <a:lnTo>
                    <a:pt x="5" y="147"/>
                  </a:lnTo>
                  <a:lnTo>
                    <a:pt x="5" y="147"/>
                  </a:lnTo>
                  <a:lnTo>
                    <a:pt x="11" y="159"/>
                  </a:lnTo>
                  <a:lnTo>
                    <a:pt x="11" y="159"/>
                  </a:lnTo>
                  <a:lnTo>
                    <a:pt x="18" y="168"/>
                  </a:lnTo>
                  <a:lnTo>
                    <a:pt x="18" y="168"/>
                  </a:lnTo>
                  <a:lnTo>
                    <a:pt x="24" y="176"/>
                  </a:lnTo>
                  <a:lnTo>
                    <a:pt x="24" y="176"/>
                  </a:lnTo>
                  <a:lnTo>
                    <a:pt x="31" y="183"/>
                  </a:lnTo>
                  <a:lnTo>
                    <a:pt x="31" y="183"/>
                  </a:lnTo>
                  <a:lnTo>
                    <a:pt x="37" y="189"/>
                  </a:lnTo>
                  <a:lnTo>
                    <a:pt x="37" y="189"/>
                  </a:lnTo>
                  <a:lnTo>
                    <a:pt x="47" y="196"/>
                  </a:lnTo>
                  <a:lnTo>
                    <a:pt x="47" y="196"/>
                  </a:lnTo>
                  <a:lnTo>
                    <a:pt x="47" y="198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49" y="198"/>
                  </a:lnTo>
                  <a:lnTo>
                    <a:pt x="73" y="214"/>
                  </a:lnTo>
                  <a:lnTo>
                    <a:pt x="100" y="227"/>
                  </a:lnTo>
                  <a:lnTo>
                    <a:pt x="100" y="227"/>
                  </a:lnTo>
                  <a:lnTo>
                    <a:pt x="131" y="238"/>
                  </a:lnTo>
                  <a:lnTo>
                    <a:pt x="164" y="249"/>
                  </a:lnTo>
                  <a:lnTo>
                    <a:pt x="164" y="249"/>
                  </a:lnTo>
                  <a:lnTo>
                    <a:pt x="199" y="256"/>
                  </a:lnTo>
                  <a:lnTo>
                    <a:pt x="236" y="262"/>
                  </a:lnTo>
                  <a:lnTo>
                    <a:pt x="236" y="262"/>
                  </a:lnTo>
                  <a:lnTo>
                    <a:pt x="275" y="266"/>
                  </a:lnTo>
                  <a:lnTo>
                    <a:pt x="314" y="267"/>
                  </a:lnTo>
                  <a:lnTo>
                    <a:pt x="314" y="267"/>
                  </a:lnTo>
                  <a:lnTo>
                    <a:pt x="332" y="267"/>
                  </a:lnTo>
                  <a:lnTo>
                    <a:pt x="332" y="267"/>
                  </a:lnTo>
                  <a:lnTo>
                    <a:pt x="351" y="266"/>
                  </a:lnTo>
                  <a:lnTo>
                    <a:pt x="351" y="266"/>
                  </a:lnTo>
                  <a:lnTo>
                    <a:pt x="369" y="264"/>
                  </a:lnTo>
                  <a:lnTo>
                    <a:pt x="369" y="264"/>
                  </a:lnTo>
                  <a:lnTo>
                    <a:pt x="385" y="262"/>
                  </a:lnTo>
                  <a:lnTo>
                    <a:pt x="385" y="262"/>
                  </a:lnTo>
                  <a:lnTo>
                    <a:pt x="407" y="259"/>
                  </a:lnTo>
                  <a:lnTo>
                    <a:pt x="407" y="259"/>
                  </a:lnTo>
                  <a:lnTo>
                    <a:pt x="426" y="256"/>
                  </a:lnTo>
                  <a:lnTo>
                    <a:pt x="426" y="256"/>
                  </a:lnTo>
                  <a:lnTo>
                    <a:pt x="445" y="251"/>
                  </a:lnTo>
                  <a:lnTo>
                    <a:pt x="445" y="251"/>
                  </a:lnTo>
                  <a:lnTo>
                    <a:pt x="463" y="246"/>
                  </a:lnTo>
                  <a:lnTo>
                    <a:pt x="463" y="246"/>
                  </a:lnTo>
                  <a:lnTo>
                    <a:pt x="491" y="235"/>
                  </a:lnTo>
                  <a:lnTo>
                    <a:pt x="515" y="223"/>
                  </a:lnTo>
                  <a:lnTo>
                    <a:pt x="515" y="223"/>
                  </a:lnTo>
                  <a:lnTo>
                    <a:pt x="535" y="210"/>
                  </a:lnTo>
                  <a:lnTo>
                    <a:pt x="551" y="196"/>
                  </a:lnTo>
                  <a:lnTo>
                    <a:pt x="551" y="196"/>
                  </a:lnTo>
                  <a:lnTo>
                    <a:pt x="562" y="181"/>
                  </a:lnTo>
                  <a:lnTo>
                    <a:pt x="565" y="173"/>
                  </a:lnTo>
                  <a:lnTo>
                    <a:pt x="569" y="165"/>
                  </a:lnTo>
                  <a:lnTo>
                    <a:pt x="569" y="165"/>
                  </a:lnTo>
                  <a:lnTo>
                    <a:pt x="572" y="159"/>
                  </a:lnTo>
                  <a:lnTo>
                    <a:pt x="572" y="151"/>
                  </a:lnTo>
                  <a:lnTo>
                    <a:pt x="572" y="142"/>
                  </a:lnTo>
                  <a:lnTo>
                    <a:pt x="572" y="134"/>
                  </a:lnTo>
                  <a:lnTo>
                    <a:pt x="572" y="134"/>
                  </a:lnTo>
                  <a:lnTo>
                    <a:pt x="569" y="126"/>
                  </a:lnTo>
                  <a:lnTo>
                    <a:pt x="569" y="126"/>
                  </a:lnTo>
                  <a:lnTo>
                    <a:pt x="565" y="118"/>
                  </a:lnTo>
                  <a:lnTo>
                    <a:pt x="565" y="118"/>
                  </a:lnTo>
                  <a:lnTo>
                    <a:pt x="562" y="110"/>
                  </a:lnTo>
                  <a:lnTo>
                    <a:pt x="562" y="110"/>
                  </a:lnTo>
                  <a:lnTo>
                    <a:pt x="557" y="102"/>
                  </a:lnTo>
                  <a:lnTo>
                    <a:pt x="557" y="102"/>
                  </a:lnTo>
                  <a:lnTo>
                    <a:pt x="546" y="87"/>
                  </a:lnTo>
                  <a:lnTo>
                    <a:pt x="546" y="87"/>
                  </a:lnTo>
                  <a:lnTo>
                    <a:pt x="531" y="74"/>
                  </a:lnTo>
                  <a:lnTo>
                    <a:pt x="531" y="74"/>
                  </a:lnTo>
                  <a:lnTo>
                    <a:pt x="513" y="63"/>
                  </a:lnTo>
                  <a:lnTo>
                    <a:pt x="513" y="63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94" y="50"/>
                  </a:lnTo>
                  <a:lnTo>
                    <a:pt x="481" y="45"/>
                  </a:lnTo>
                  <a:lnTo>
                    <a:pt x="481" y="45"/>
                  </a:lnTo>
                  <a:lnTo>
                    <a:pt x="468" y="39"/>
                  </a:lnTo>
                  <a:lnTo>
                    <a:pt x="468" y="39"/>
                  </a:lnTo>
                  <a:lnTo>
                    <a:pt x="455" y="34"/>
                  </a:lnTo>
                  <a:lnTo>
                    <a:pt x="455" y="34"/>
                  </a:lnTo>
                  <a:lnTo>
                    <a:pt x="442" y="29"/>
                  </a:lnTo>
                  <a:lnTo>
                    <a:pt x="442" y="29"/>
                  </a:lnTo>
                  <a:lnTo>
                    <a:pt x="410" y="19"/>
                  </a:lnTo>
                  <a:lnTo>
                    <a:pt x="377" y="11"/>
                  </a:lnTo>
                  <a:lnTo>
                    <a:pt x="377" y="11"/>
                  </a:lnTo>
                  <a:lnTo>
                    <a:pt x="343" y="5"/>
                  </a:lnTo>
                  <a:lnTo>
                    <a:pt x="308" y="2"/>
                  </a:lnTo>
                  <a:lnTo>
                    <a:pt x="308" y="2"/>
                  </a:lnTo>
                  <a:lnTo>
                    <a:pt x="274" y="0"/>
                  </a:lnTo>
                  <a:lnTo>
                    <a:pt x="238" y="0"/>
                  </a:lnTo>
                  <a:lnTo>
                    <a:pt x="238" y="0"/>
                  </a:lnTo>
                  <a:lnTo>
                    <a:pt x="206" y="2"/>
                  </a:lnTo>
                  <a:lnTo>
                    <a:pt x="173" y="6"/>
                  </a:lnTo>
                  <a:lnTo>
                    <a:pt x="173" y="6"/>
                  </a:lnTo>
                  <a:lnTo>
                    <a:pt x="159" y="8"/>
                  </a:lnTo>
                  <a:lnTo>
                    <a:pt x="159" y="8"/>
                  </a:lnTo>
                  <a:lnTo>
                    <a:pt x="146" y="11"/>
                  </a:lnTo>
                  <a:lnTo>
                    <a:pt x="146" y="11"/>
                  </a:lnTo>
                  <a:lnTo>
                    <a:pt x="131" y="15"/>
                  </a:lnTo>
                  <a:lnTo>
                    <a:pt x="131" y="15"/>
                  </a:lnTo>
                  <a:lnTo>
                    <a:pt x="118" y="18"/>
                  </a:lnTo>
                  <a:lnTo>
                    <a:pt x="118" y="18"/>
                  </a:lnTo>
                  <a:lnTo>
                    <a:pt x="117" y="19"/>
                  </a:lnTo>
                  <a:lnTo>
                    <a:pt x="117" y="19"/>
                  </a:lnTo>
                  <a:lnTo>
                    <a:pt x="113" y="19"/>
                  </a:lnTo>
                  <a:lnTo>
                    <a:pt x="113" y="19"/>
                  </a:lnTo>
                  <a:lnTo>
                    <a:pt x="112" y="21"/>
                  </a:lnTo>
                  <a:lnTo>
                    <a:pt x="112" y="21"/>
                  </a:lnTo>
                  <a:lnTo>
                    <a:pt x="109" y="21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pic>
          <p:nvPicPr>
            <p:cNvPr id="68" name="Picture 273">
              <a:extLst>
                <a:ext uri="{FF2B5EF4-FFF2-40B4-BE49-F238E27FC236}">
                  <a16:creationId xmlns:a16="http://schemas.microsoft.com/office/drawing/2014/main" xmlns="" id="{9E5A3D4F-CFDA-41BD-8CB0-CF89E769AD6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6963" y="2898775"/>
              <a:ext cx="9413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9" name="Picture 275">
              <a:extLst>
                <a:ext uri="{FF2B5EF4-FFF2-40B4-BE49-F238E27FC236}">
                  <a16:creationId xmlns:a16="http://schemas.microsoft.com/office/drawing/2014/main" xmlns="" id="{FFE3C631-32FF-40FA-8865-ECD63E9C54C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368088" y="2947988"/>
              <a:ext cx="717550" cy="346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0" name="Picture 276">
              <a:extLst>
                <a:ext uri="{FF2B5EF4-FFF2-40B4-BE49-F238E27FC236}">
                  <a16:creationId xmlns:a16="http://schemas.microsoft.com/office/drawing/2014/main" xmlns="" id="{02923965-9228-4654-8C25-FAE9CB68D6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72838" y="2908300"/>
              <a:ext cx="925513" cy="4095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1" name="Picture 277">
              <a:extLst>
                <a:ext uri="{FF2B5EF4-FFF2-40B4-BE49-F238E27FC236}">
                  <a16:creationId xmlns:a16="http://schemas.microsoft.com/office/drawing/2014/main" xmlns="" id="{EAD686F3-0037-44C7-B1C8-3B90E5F2D0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85563" y="2994025"/>
              <a:ext cx="493713" cy="223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72" name="Group 71">
              <a:extLst>
                <a:ext uri="{FF2B5EF4-FFF2-40B4-BE49-F238E27FC236}">
                  <a16:creationId xmlns:a16="http://schemas.microsoft.com/office/drawing/2014/main" xmlns="" id="{EB82A754-E221-4C33-BF8A-6E0A1E4F4760}"/>
                </a:ext>
              </a:extLst>
            </p:cNvPr>
            <p:cNvGrpSpPr/>
            <p:nvPr/>
          </p:nvGrpSpPr>
          <p:grpSpPr>
            <a:xfrm>
              <a:off x="11264900" y="2201863"/>
              <a:ext cx="741363" cy="946150"/>
              <a:chOff x="11264900" y="2201863"/>
              <a:chExt cx="741363" cy="946150"/>
            </a:xfrm>
          </p:grpSpPr>
          <p:pic>
            <p:nvPicPr>
              <p:cNvPr id="85" name="Picture 274">
                <a:extLst>
                  <a:ext uri="{FF2B5EF4-FFF2-40B4-BE49-F238E27FC236}">
                    <a16:creationId xmlns:a16="http://schemas.microsoft.com/office/drawing/2014/main" xmlns="" id="{0D24EE8D-FA14-49C1-BC2D-46DBB0CB66B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18" cstate="print">
                <a:extLs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264900" y="2989263"/>
                <a:ext cx="84138" cy="762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86" name="Freeform 278">
                <a:extLst>
                  <a:ext uri="{FF2B5EF4-FFF2-40B4-BE49-F238E27FC236}">
                    <a16:creationId xmlns:a16="http://schemas.microsoft.com/office/drawing/2014/main" xmlns="" id="{2DD6F3B6-F146-4389-91ED-73321D5B16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22075" y="2392363"/>
                <a:ext cx="484188" cy="428625"/>
              </a:xfrm>
              <a:custGeom>
                <a:avLst/>
                <a:gdLst>
                  <a:gd name="T0" fmla="*/ 275 w 305"/>
                  <a:gd name="T1" fmla="*/ 15 h 270"/>
                  <a:gd name="T2" fmla="*/ 45 w 305"/>
                  <a:gd name="T3" fmla="*/ 0 h 270"/>
                  <a:gd name="T4" fmla="*/ 45 w 305"/>
                  <a:gd name="T5" fmla="*/ 0 h 270"/>
                  <a:gd name="T6" fmla="*/ 39 w 305"/>
                  <a:gd name="T7" fmla="*/ 0 h 270"/>
                  <a:gd name="T8" fmla="*/ 32 w 305"/>
                  <a:gd name="T9" fmla="*/ 2 h 270"/>
                  <a:gd name="T10" fmla="*/ 23 w 305"/>
                  <a:gd name="T11" fmla="*/ 6 h 270"/>
                  <a:gd name="T12" fmla="*/ 18 w 305"/>
                  <a:gd name="T13" fmla="*/ 10 h 270"/>
                  <a:gd name="T14" fmla="*/ 16 w 305"/>
                  <a:gd name="T15" fmla="*/ 13 h 270"/>
                  <a:gd name="T16" fmla="*/ 13 w 305"/>
                  <a:gd name="T17" fmla="*/ 18 h 270"/>
                  <a:gd name="T18" fmla="*/ 13 w 305"/>
                  <a:gd name="T19" fmla="*/ 23 h 270"/>
                  <a:gd name="T20" fmla="*/ 0 w 305"/>
                  <a:gd name="T21" fmla="*/ 230 h 270"/>
                  <a:gd name="T22" fmla="*/ 0 w 305"/>
                  <a:gd name="T23" fmla="*/ 230 h 270"/>
                  <a:gd name="T24" fmla="*/ 0 w 305"/>
                  <a:gd name="T25" fmla="*/ 235 h 270"/>
                  <a:gd name="T26" fmla="*/ 2 w 305"/>
                  <a:gd name="T27" fmla="*/ 240 h 270"/>
                  <a:gd name="T28" fmla="*/ 5 w 305"/>
                  <a:gd name="T29" fmla="*/ 244 h 270"/>
                  <a:gd name="T30" fmla="*/ 8 w 305"/>
                  <a:gd name="T31" fmla="*/ 248 h 270"/>
                  <a:gd name="T32" fmla="*/ 18 w 305"/>
                  <a:gd name="T33" fmla="*/ 253 h 270"/>
                  <a:gd name="T34" fmla="*/ 23 w 305"/>
                  <a:gd name="T35" fmla="*/ 254 h 270"/>
                  <a:gd name="T36" fmla="*/ 29 w 305"/>
                  <a:gd name="T37" fmla="*/ 256 h 270"/>
                  <a:gd name="T38" fmla="*/ 55 w 305"/>
                  <a:gd name="T39" fmla="*/ 257 h 270"/>
                  <a:gd name="T40" fmla="*/ 63 w 305"/>
                  <a:gd name="T41" fmla="*/ 126 h 270"/>
                  <a:gd name="T42" fmla="*/ 63 w 305"/>
                  <a:gd name="T43" fmla="*/ 126 h 270"/>
                  <a:gd name="T44" fmla="*/ 65 w 305"/>
                  <a:gd name="T45" fmla="*/ 121 h 270"/>
                  <a:gd name="T46" fmla="*/ 66 w 305"/>
                  <a:gd name="T47" fmla="*/ 115 h 270"/>
                  <a:gd name="T48" fmla="*/ 71 w 305"/>
                  <a:gd name="T49" fmla="*/ 110 h 270"/>
                  <a:gd name="T50" fmla="*/ 76 w 305"/>
                  <a:gd name="T51" fmla="*/ 105 h 270"/>
                  <a:gd name="T52" fmla="*/ 81 w 305"/>
                  <a:gd name="T53" fmla="*/ 102 h 270"/>
                  <a:gd name="T54" fmla="*/ 87 w 305"/>
                  <a:gd name="T55" fmla="*/ 100 h 270"/>
                  <a:gd name="T56" fmla="*/ 96 w 305"/>
                  <a:gd name="T57" fmla="*/ 99 h 270"/>
                  <a:gd name="T58" fmla="*/ 102 w 305"/>
                  <a:gd name="T59" fmla="*/ 99 h 270"/>
                  <a:gd name="T60" fmla="*/ 206 w 305"/>
                  <a:gd name="T61" fmla="*/ 105 h 270"/>
                  <a:gd name="T62" fmla="*/ 206 w 305"/>
                  <a:gd name="T63" fmla="*/ 105 h 270"/>
                  <a:gd name="T64" fmla="*/ 214 w 305"/>
                  <a:gd name="T65" fmla="*/ 105 h 270"/>
                  <a:gd name="T66" fmla="*/ 220 w 305"/>
                  <a:gd name="T67" fmla="*/ 108 h 270"/>
                  <a:gd name="T68" fmla="*/ 227 w 305"/>
                  <a:gd name="T69" fmla="*/ 112 h 270"/>
                  <a:gd name="T70" fmla="*/ 232 w 305"/>
                  <a:gd name="T71" fmla="*/ 115 h 270"/>
                  <a:gd name="T72" fmla="*/ 236 w 305"/>
                  <a:gd name="T73" fmla="*/ 120 h 270"/>
                  <a:gd name="T74" fmla="*/ 240 w 305"/>
                  <a:gd name="T75" fmla="*/ 126 h 270"/>
                  <a:gd name="T76" fmla="*/ 241 w 305"/>
                  <a:gd name="T77" fmla="*/ 131 h 270"/>
                  <a:gd name="T78" fmla="*/ 241 w 305"/>
                  <a:gd name="T79" fmla="*/ 138 h 270"/>
                  <a:gd name="T80" fmla="*/ 233 w 305"/>
                  <a:gd name="T81" fmla="*/ 269 h 270"/>
                  <a:gd name="T82" fmla="*/ 259 w 305"/>
                  <a:gd name="T83" fmla="*/ 270 h 270"/>
                  <a:gd name="T84" fmla="*/ 259 w 305"/>
                  <a:gd name="T85" fmla="*/ 270 h 270"/>
                  <a:gd name="T86" fmla="*/ 266 w 305"/>
                  <a:gd name="T87" fmla="*/ 269 h 270"/>
                  <a:gd name="T88" fmla="*/ 272 w 305"/>
                  <a:gd name="T89" fmla="*/ 269 h 270"/>
                  <a:gd name="T90" fmla="*/ 282 w 305"/>
                  <a:gd name="T91" fmla="*/ 264 h 270"/>
                  <a:gd name="T92" fmla="*/ 287 w 305"/>
                  <a:gd name="T93" fmla="*/ 261 h 270"/>
                  <a:gd name="T94" fmla="*/ 290 w 305"/>
                  <a:gd name="T95" fmla="*/ 257 h 270"/>
                  <a:gd name="T96" fmla="*/ 292 w 305"/>
                  <a:gd name="T97" fmla="*/ 253 h 270"/>
                  <a:gd name="T98" fmla="*/ 293 w 305"/>
                  <a:gd name="T99" fmla="*/ 248 h 270"/>
                  <a:gd name="T100" fmla="*/ 305 w 305"/>
                  <a:gd name="T101" fmla="*/ 40 h 270"/>
                  <a:gd name="T102" fmla="*/ 305 w 305"/>
                  <a:gd name="T103" fmla="*/ 40 h 270"/>
                  <a:gd name="T104" fmla="*/ 305 w 305"/>
                  <a:gd name="T105" fmla="*/ 36 h 270"/>
                  <a:gd name="T106" fmla="*/ 303 w 305"/>
                  <a:gd name="T107" fmla="*/ 31 h 270"/>
                  <a:gd name="T108" fmla="*/ 300 w 305"/>
                  <a:gd name="T109" fmla="*/ 26 h 270"/>
                  <a:gd name="T110" fmla="*/ 296 w 305"/>
                  <a:gd name="T111" fmla="*/ 23 h 270"/>
                  <a:gd name="T112" fmla="*/ 287 w 305"/>
                  <a:gd name="T113" fmla="*/ 18 h 270"/>
                  <a:gd name="T114" fmla="*/ 275 w 305"/>
                  <a:gd name="T115" fmla="*/ 15 h 270"/>
                  <a:gd name="T116" fmla="*/ 275 w 305"/>
                  <a:gd name="T117" fmla="*/ 15 h 2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05" h="270">
                    <a:moveTo>
                      <a:pt x="275" y="15"/>
                    </a:moveTo>
                    <a:lnTo>
                      <a:pt x="45" y="0"/>
                    </a:lnTo>
                    <a:lnTo>
                      <a:pt x="45" y="0"/>
                    </a:lnTo>
                    <a:lnTo>
                      <a:pt x="39" y="0"/>
                    </a:lnTo>
                    <a:lnTo>
                      <a:pt x="32" y="2"/>
                    </a:lnTo>
                    <a:lnTo>
                      <a:pt x="23" y="6"/>
                    </a:lnTo>
                    <a:lnTo>
                      <a:pt x="18" y="10"/>
                    </a:lnTo>
                    <a:lnTo>
                      <a:pt x="16" y="13"/>
                    </a:lnTo>
                    <a:lnTo>
                      <a:pt x="13" y="18"/>
                    </a:lnTo>
                    <a:lnTo>
                      <a:pt x="13" y="23"/>
                    </a:lnTo>
                    <a:lnTo>
                      <a:pt x="0" y="230"/>
                    </a:lnTo>
                    <a:lnTo>
                      <a:pt x="0" y="230"/>
                    </a:lnTo>
                    <a:lnTo>
                      <a:pt x="0" y="235"/>
                    </a:lnTo>
                    <a:lnTo>
                      <a:pt x="2" y="240"/>
                    </a:lnTo>
                    <a:lnTo>
                      <a:pt x="5" y="244"/>
                    </a:lnTo>
                    <a:lnTo>
                      <a:pt x="8" y="248"/>
                    </a:lnTo>
                    <a:lnTo>
                      <a:pt x="18" y="253"/>
                    </a:lnTo>
                    <a:lnTo>
                      <a:pt x="23" y="254"/>
                    </a:lnTo>
                    <a:lnTo>
                      <a:pt x="29" y="256"/>
                    </a:lnTo>
                    <a:lnTo>
                      <a:pt x="55" y="257"/>
                    </a:lnTo>
                    <a:lnTo>
                      <a:pt x="63" y="126"/>
                    </a:lnTo>
                    <a:lnTo>
                      <a:pt x="63" y="126"/>
                    </a:lnTo>
                    <a:lnTo>
                      <a:pt x="65" y="121"/>
                    </a:lnTo>
                    <a:lnTo>
                      <a:pt x="66" y="115"/>
                    </a:lnTo>
                    <a:lnTo>
                      <a:pt x="71" y="110"/>
                    </a:lnTo>
                    <a:lnTo>
                      <a:pt x="76" y="105"/>
                    </a:lnTo>
                    <a:lnTo>
                      <a:pt x="81" y="102"/>
                    </a:lnTo>
                    <a:lnTo>
                      <a:pt x="87" y="100"/>
                    </a:lnTo>
                    <a:lnTo>
                      <a:pt x="96" y="99"/>
                    </a:lnTo>
                    <a:lnTo>
                      <a:pt x="102" y="99"/>
                    </a:lnTo>
                    <a:lnTo>
                      <a:pt x="206" y="105"/>
                    </a:lnTo>
                    <a:lnTo>
                      <a:pt x="206" y="105"/>
                    </a:lnTo>
                    <a:lnTo>
                      <a:pt x="214" y="105"/>
                    </a:lnTo>
                    <a:lnTo>
                      <a:pt x="220" y="108"/>
                    </a:lnTo>
                    <a:lnTo>
                      <a:pt x="227" y="112"/>
                    </a:lnTo>
                    <a:lnTo>
                      <a:pt x="232" y="115"/>
                    </a:lnTo>
                    <a:lnTo>
                      <a:pt x="236" y="120"/>
                    </a:lnTo>
                    <a:lnTo>
                      <a:pt x="240" y="126"/>
                    </a:lnTo>
                    <a:lnTo>
                      <a:pt x="241" y="131"/>
                    </a:lnTo>
                    <a:lnTo>
                      <a:pt x="241" y="138"/>
                    </a:lnTo>
                    <a:lnTo>
                      <a:pt x="233" y="269"/>
                    </a:lnTo>
                    <a:lnTo>
                      <a:pt x="259" y="270"/>
                    </a:lnTo>
                    <a:lnTo>
                      <a:pt x="259" y="270"/>
                    </a:lnTo>
                    <a:lnTo>
                      <a:pt x="266" y="269"/>
                    </a:lnTo>
                    <a:lnTo>
                      <a:pt x="272" y="269"/>
                    </a:lnTo>
                    <a:lnTo>
                      <a:pt x="282" y="264"/>
                    </a:lnTo>
                    <a:lnTo>
                      <a:pt x="287" y="261"/>
                    </a:lnTo>
                    <a:lnTo>
                      <a:pt x="290" y="257"/>
                    </a:lnTo>
                    <a:lnTo>
                      <a:pt x="292" y="253"/>
                    </a:lnTo>
                    <a:lnTo>
                      <a:pt x="293" y="248"/>
                    </a:lnTo>
                    <a:lnTo>
                      <a:pt x="305" y="40"/>
                    </a:lnTo>
                    <a:lnTo>
                      <a:pt x="305" y="40"/>
                    </a:lnTo>
                    <a:lnTo>
                      <a:pt x="305" y="36"/>
                    </a:lnTo>
                    <a:lnTo>
                      <a:pt x="303" y="31"/>
                    </a:lnTo>
                    <a:lnTo>
                      <a:pt x="300" y="26"/>
                    </a:lnTo>
                    <a:lnTo>
                      <a:pt x="296" y="23"/>
                    </a:lnTo>
                    <a:lnTo>
                      <a:pt x="287" y="18"/>
                    </a:lnTo>
                    <a:lnTo>
                      <a:pt x="275" y="15"/>
                    </a:lnTo>
                    <a:lnTo>
                      <a:pt x="275" y="15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7" name="Freeform 279">
                <a:extLst>
                  <a:ext uri="{FF2B5EF4-FFF2-40B4-BE49-F238E27FC236}">
                    <a16:creationId xmlns:a16="http://schemas.microsoft.com/office/drawing/2014/main" xmlns="" id="{A51EB7AA-897B-4FD7-A850-1070A55F4E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66538" y="2201863"/>
                <a:ext cx="233363" cy="174625"/>
              </a:xfrm>
              <a:custGeom>
                <a:avLst/>
                <a:gdLst>
                  <a:gd name="T0" fmla="*/ 147 w 147"/>
                  <a:gd name="T1" fmla="*/ 58 h 110"/>
                  <a:gd name="T2" fmla="*/ 147 w 147"/>
                  <a:gd name="T3" fmla="*/ 58 h 110"/>
                  <a:gd name="T4" fmla="*/ 144 w 147"/>
                  <a:gd name="T5" fmla="*/ 70 h 110"/>
                  <a:gd name="T6" fmla="*/ 139 w 147"/>
                  <a:gd name="T7" fmla="*/ 79 h 110"/>
                  <a:gd name="T8" fmla="*/ 133 w 147"/>
                  <a:gd name="T9" fmla="*/ 89 h 110"/>
                  <a:gd name="T10" fmla="*/ 123 w 147"/>
                  <a:gd name="T11" fmla="*/ 97 h 110"/>
                  <a:gd name="T12" fmla="*/ 111 w 147"/>
                  <a:gd name="T13" fmla="*/ 102 h 110"/>
                  <a:gd name="T14" fmla="*/ 99 w 147"/>
                  <a:gd name="T15" fmla="*/ 107 h 110"/>
                  <a:gd name="T16" fmla="*/ 86 w 147"/>
                  <a:gd name="T17" fmla="*/ 109 h 110"/>
                  <a:gd name="T18" fmla="*/ 71 w 147"/>
                  <a:gd name="T19" fmla="*/ 110 h 110"/>
                  <a:gd name="T20" fmla="*/ 71 w 147"/>
                  <a:gd name="T21" fmla="*/ 110 h 110"/>
                  <a:gd name="T22" fmla="*/ 55 w 147"/>
                  <a:gd name="T23" fmla="*/ 107 h 110"/>
                  <a:gd name="T24" fmla="*/ 42 w 147"/>
                  <a:gd name="T25" fmla="*/ 104 h 110"/>
                  <a:gd name="T26" fmla="*/ 30 w 147"/>
                  <a:gd name="T27" fmla="*/ 97 h 110"/>
                  <a:gd name="T28" fmla="*/ 19 w 147"/>
                  <a:gd name="T29" fmla="*/ 91 h 110"/>
                  <a:gd name="T30" fmla="*/ 11 w 147"/>
                  <a:gd name="T31" fmla="*/ 81 h 110"/>
                  <a:gd name="T32" fmla="*/ 5 w 147"/>
                  <a:gd name="T33" fmla="*/ 71 h 110"/>
                  <a:gd name="T34" fmla="*/ 1 w 147"/>
                  <a:gd name="T35" fmla="*/ 62 h 110"/>
                  <a:gd name="T36" fmla="*/ 0 w 147"/>
                  <a:gd name="T37" fmla="*/ 50 h 110"/>
                  <a:gd name="T38" fmla="*/ 0 w 147"/>
                  <a:gd name="T39" fmla="*/ 50 h 110"/>
                  <a:gd name="T40" fmla="*/ 3 w 147"/>
                  <a:gd name="T41" fmla="*/ 39 h 110"/>
                  <a:gd name="T42" fmla="*/ 8 w 147"/>
                  <a:gd name="T43" fmla="*/ 29 h 110"/>
                  <a:gd name="T44" fmla="*/ 14 w 147"/>
                  <a:gd name="T45" fmla="*/ 20 h 110"/>
                  <a:gd name="T46" fmla="*/ 24 w 147"/>
                  <a:gd name="T47" fmla="*/ 13 h 110"/>
                  <a:gd name="T48" fmla="*/ 35 w 147"/>
                  <a:gd name="T49" fmla="*/ 7 h 110"/>
                  <a:gd name="T50" fmla="*/ 48 w 147"/>
                  <a:gd name="T51" fmla="*/ 2 h 110"/>
                  <a:gd name="T52" fmla="*/ 63 w 147"/>
                  <a:gd name="T53" fmla="*/ 0 h 110"/>
                  <a:gd name="T54" fmla="*/ 77 w 147"/>
                  <a:gd name="T55" fmla="*/ 0 h 110"/>
                  <a:gd name="T56" fmla="*/ 77 w 147"/>
                  <a:gd name="T57" fmla="*/ 0 h 110"/>
                  <a:gd name="T58" fmla="*/ 92 w 147"/>
                  <a:gd name="T59" fmla="*/ 2 h 110"/>
                  <a:gd name="T60" fmla="*/ 105 w 147"/>
                  <a:gd name="T61" fmla="*/ 5 h 110"/>
                  <a:gd name="T62" fmla="*/ 118 w 147"/>
                  <a:gd name="T63" fmla="*/ 11 h 110"/>
                  <a:gd name="T64" fmla="*/ 128 w 147"/>
                  <a:gd name="T65" fmla="*/ 20 h 110"/>
                  <a:gd name="T66" fmla="*/ 136 w 147"/>
                  <a:gd name="T67" fmla="*/ 28 h 110"/>
                  <a:gd name="T68" fmla="*/ 142 w 147"/>
                  <a:gd name="T69" fmla="*/ 37 h 110"/>
                  <a:gd name="T70" fmla="*/ 145 w 147"/>
                  <a:gd name="T71" fmla="*/ 47 h 110"/>
                  <a:gd name="T72" fmla="*/ 147 w 147"/>
                  <a:gd name="T73" fmla="*/ 58 h 110"/>
                  <a:gd name="T74" fmla="*/ 147 w 147"/>
                  <a:gd name="T75" fmla="*/ 58 h 1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47" h="110">
                    <a:moveTo>
                      <a:pt x="147" y="58"/>
                    </a:moveTo>
                    <a:lnTo>
                      <a:pt x="147" y="58"/>
                    </a:lnTo>
                    <a:lnTo>
                      <a:pt x="144" y="70"/>
                    </a:lnTo>
                    <a:lnTo>
                      <a:pt x="139" y="79"/>
                    </a:lnTo>
                    <a:lnTo>
                      <a:pt x="133" y="89"/>
                    </a:lnTo>
                    <a:lnTo>
                      <a:pt x="123" y="97"/>
                    </a:lnTo>
                    <a:lnTo>
                      <a:pt x="111" y="102"/>
                    </a:lnTo>
                    <a:lnTo>
                      <a:pt x="99" y="107"/>
                    </a:lnTo>
                    <a:lnTo>
                      <a:pt x="86" y="109"/>
                    </a:lnTo>
                    <a:lnTo>
                      <a:pt x="71" y="110"/>
                    </a:lnTo>
                    <a:lnTo>
                      <a:pt x="71" y="110"/>
                    </a:lnTo>
                    <a:lnTo>
                      <a:pt x="55" y="107"/>
                    </a:lnTo>
                    <a:lnTo>
                      <a:pt x="42" y="104"/>
                    </a:lnTo>
                    <a:lnTo>
                      <a:pt x="30" y="97"/>
                    </a:lnTo>
                    <a:lnTo>
                      <a:pt x="19" y="91"/>
                    </a:lnTo>
                    <a:lnTo>
                      <a:pt x="11" y="81"/>
                    </a:lnTo>
                    <a:lnTo>
                      <a:pt x="5" y="71"/>
                    </a:lnTo>
                    <a:lnTo>
                      <a:pt x="1" y="62"/>
                    </a:lnTo>
                    <a:lnTo>
                      <a:pt x="0" y="50"/>
                    </a:lnTo>
                    <a:lnTo>
                      <a:pt x="0" y="50"/>
                    </a:lnTo>
                    <a:lnTo>
                      <a:pt x="3" y="39"/>
                    </a:lnTo>
                    <a:lnTo>
                      <a:pt x="8" y="29"/>
                    </a:lnTo>
                    <a:lnTo>
                      <a:pt x="14" y="20"/>
                    </a:lnTo>
                    <a:lnTo>
                      <a:pt x="24" y="13"/>
                    </a:lnTo>
                    <a:lnTo>
                      <a:pt x="35" y="7"/>
                    </a:lnTo>
                    <a:lnTo>
                      <a:pt x="48" y="2"/>
                    </a:lnTo>
                    <a:lnTo>
                      <a:pt x="63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92" y="2"/>
                    </a:lnTo>
                    <a:lnTo>
                      <a:pt x="105" y="5"/>
                    </a:lnTo>
                    <a:lnTo>
                      <a:pt x="118" y="11"/>
                    </a:lnTo>
                    <a:lnTo>
                      <a:pt x="128" y="20"/>
                    </a:lnTo>
                    <a:lnTo>
                      <a:pt x="136" y="28"/>
                    </a:lnTo>
                    <a:lnTo>
                      <a:pt x="142" y="37"/>
                    </a:lnTo>
                    <a:lnTo>
                      <a:pt x="145" y="47"/>
                    </a:lnTo>
                    <a:lnTo>
                      <a:pt x="147" y="58"/>
                    </a:lnTo>
                    <a:lnTo>
                      <a:pt x="147" y="58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8" name="Freeform 280">
                <a:extLst>
                  <a:ext uri="{FF2B5EF4-FFF2-40B4-BE49-F238E27FC236}">
                    <a16:creationId xmlns:a16="http://schemas.microsoft.com/office/drawing/2014/main" xmlns="" id="{0E04C219-1B26-4960-84CD-AE9C7FB42BA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596688" y="2525713"/>
                <a:ext cx="306388" cy="622300"/>
              </a:xfrm>
              <a:custGeom>
                <a:avLst/>
                <a:gdLst>
                  <a:gd name="T0" fmla="*/ 160 w 193"/>
                  <a:gd name="T1" fmla="*/ 7 h 392"/>
                  <a:gd name="T2" fmla="*/ 57 w 193"/>
                  <a:gd name="T3" fmla="*/ 0 h 392"/>
                  <a:gd name="T4" fmla="*/ 57 w 193"/>
                  <a:gd name="T5" fmla="*/ 0 h 392"/>
                  <a:gd name="T6" fmla="*/ 50 w 193"/>
                  <a:gd name="T7" fmla="*/ 0 h 392"/>
                  <a:gd name="T8" fmla="*/ 42 w 193"/>
                  <a:gd name="T9" fmla="*/ 2 h 392"/>
                  <a:gd name="T10" fmla="*/ 37 w 193"/>
                  <a:gd name="T11" fmla="*/ 3 h 392"/>
                  <a:gd name="T12" fmla="*/ 32 w 193"/>
                  <a:gd name="T13" fmla="*/ 8 h 392"/>
                  <a:gd name="T14" fmla="*/ 28 w 193"/>
                  <a:gd name="T15" fmla="*/ 11 h 392"/>
                  <a:gd name="T16" fmla="*/ 24 w 193"/>
                  <a:gd name="T17" fmla="*/ 16 h 392"/>
                  <a:gd name="T18" fmla="*/ 21 w 193"/>
                  <a:gd name="T19" fmla="*/ 21 h 392"/>
                  <a:gd name="T20" fmla="*/ 21 w 193"/>
                  <a:gd name="T21" fmla="*/ 28 h 392"/>
                  <a:gd name="T22" fmla="*/ 0 w 193"/>
                  <a:gd name="T23" fmla="*/ 355 h 392"/>
                  <a:gd name="T24" fmla="*/ 0 w 193"/>
                  <a:gd name="T25" fmla="*/ 355 h 392"/>
                  <a:gd name="T26" fmla="*/ 2 w 193"/>
                  <a:gd name="T27" fmla="*/ 360 h 392"/>
                  <a:gd name="T28" fmla="*/ 3 w 193"/>
                  <a:gd name="T29" fmla="*/ 366 h 392"/>
                  <a:gd name="T30" fmla="*/ 5 w 193"/>
                  <a:gd name="T31" fmla="*/ 371 h 392"/>
                  <a:gd name="T32" fmla="*/ 10 w 193"/>
                  <a:gd name="T33" fmla="*/ 376 h 392"/>
                  <a:gd name="T34" fmla="*/ 15 w 193"/>
                  <a:gd name="T35" fmla="*/ 379 h 392"/>
                  <a:gd name="T36" fmla="*/ 19 w 193"/>
                  <a:gd name="T37" fmla="*/ 382 h 392"/>
                  <a:gd name="T38" fmla="*/ 26 w 193"/>
                  <a:gd name="T39" fmla="*/ 386 h 392"/>
                  <a:gd name="T40" fmla="*/ 32 w 193"/>
                  <a:gd name="T41" fmla="*/ 386 h 392"/>
                  <a:gd name="T42" fmla="*/ 83 w 193"/>
                  <a:gd name="T43" fmla="*/ 389 h 392"/>
                  <a:gd name="T44" fmla="*/ 97 w 193"/>
                  <a:gd name="T45" fmla="*/ 156 h 392"/>
                  <a:gd name="T46" fmla="*/ 100 w 193"/>
                  <a:gd name="T47" fmla="*/ 156 h 392"/>
                  <a:gd name="T48" fmla="*/ 86 w 193"/>
                  <a:gd name="T49" fmla="*/ 389 h 392"/>
                  <a:gd name="T50" fmla="*/ 138 w 193"/>
                  <a:gd name="T51" fmla="*/ 392 h 392"/>
                  <a:gd name="T52" fmla="*/ 138 w 193"/>
                  <a:gd name="T53" fmla="*/ 392 h 392"/>
                  <a:gd name="T54" fmla="*/ 144 w 193"/>
                  <a:gd name="T55" fmla="*/ 392 h 392"/>
                  <a:gd name="T56" fmla="*/ 151 w 193"/>
                  <a:gd name="T57" fmla="*/ 390 h 392"/>
                  <a:gd name="T58" fmla="*/ 155 w 193"/>
                  <a:gd name="T59" fmla="*/ 389 h 392"/>
                  <a:gd name="T60" fmla="*/ 162 w 193"/>
                  <a:gd name="T61" fmla="*/ 386 h 392"/>
                  <a:gd name="T62" fmla="*/ 165 w 193"/>
                  <a:gd name="T63" fmla="*/ 381 h 392"/>
                  <a:gd name="T64" fmla="*/ 170 w 193"/>
                  <a:gd name="T65" fmla="*/ 376 h 392"/>
                  <a:gd name="T66" fmla="*/ 172 w 193"/>
                  <a:gd name="T67" fmla="*/ 371 h 392"/>
                  <a:gd name="T68" fmla="*/ 173 w 193"/>
                  <a:gd name="T69" fmla="*/ 365 h 392"/>
                  <a:gd name="T70" fmla="*/ 193 w 193"/>
                  <a:gd name="T71" fmla="*/ 37 h 392"/>
                  <a:gd name="T72" fmla="*/ 193 w 193"/>
                  <a:gd name="T73" fmla="*/ 37 h 392"/>
                  <a:gd name="T74" fmla="*/ 193 w 193"/>
                  <a:gd name="T75" fmla="*/ 33 h 392"/>
                  <a:gd name="T76" fmla="*/ 191 w 193"/>
                  <a:gd name="T77" fmla="*/ 26 h 392"/>
                  <a:gd name="T78" fmla="*/ 188 w 193"/>
                  <a:gd name="T79" fmla="*/ 21 h 392"/>
                  <a:gd name="T80" fmla="*/ 185 w 193"/>
                  <a:gd name="T81" fmla="*/ 16 h 392"/>
                  <a:gd name="T82" fmla="*/ 180 w 193"/>
                  <a:gd name="T83" fmla="*/ 13 h 392"/>
                  <a:gd name="T84" fmla="*/ 173 w 193"/>
                  <a:gd name="T85" fmla="*/ 10 h 392"/>
                  <a:gd name="T86" fmla="*/ 167 w 193"/>
                  <a:gd name="T87" fmla="*/ 8 h 392"/>
                  <a:gd name="T88" fmla="*/ 160 w 193"/>
                  <a:gd name="T89" fmla="*/ 7 h 392"/>
                  <a:gd name="T90" fmla="*/ 160 w 193"/>
                  <a:gd name="T91" fmla="*/ 7 h 3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93" h="392">
                    <a:moveTo>
                      <a:pt x="160" y="7"/>
                    </a:moveTo>
                    <a:lnTo>
                      <a:pt x="57" y="0"/>
                    </a:lnTo>
                    <a:lnTo>
                      <a:pt x="57" y="0"/>
                    </a:lnTo>
                    <a:lnTo>
                      <a:pt x="50" y="0"/>
                    </a:lnTo>
                    <a:lnTo>
                      <a:pt x="42" y="2"/>
                    </a:lnTo>
                    <a:lnTo>
                      <a:pt x="37" y="3"/>
                    </a:lnTo>
                    <a:lnTo>
                      <a:pt x="32" y="8"/>
                    </a:lnTo>
                    <a:lnTo>
                      <a:pt x="28" y="11"/>
                    </a:lnTo>
                    <a:lnTo>
                      <a:pt x="24" y="16"/>
                    </a:lnTo>
                    <a:lnTo>
                      <a:pt x="21" y="21"/>
                    </a:lnTo>
                    <a:lnTo>
                      <a:pt x="21" y="28"/>
                    </a:lnTo>
                    <a:lnTo>
                      <a:pt x="0" y="355"/>
                    </a:lnTo>
                    <a:lnTo>
                      <a:pt x="0" y="355"/>
                    </a:lnTo>
                    <a:lnTo>
                      <a:pt x="2" y="360"/>
                    </a:lnTo>
                    <a:lnTo>
                      <a:pt x="3" y="366"/>
                    </a:lnTo>
                    <a:lnTo>
                      <a:pt x="5" y="371"/>
                    </a:lnTo>
                    <a:lnTo>
                      <a:pt x="10" y="376"/>
                    </a:lnTo>
                    <a:lnTo>
                      <a:pt x="15" y="379"/>
                    </a:lnTo>
                    <a:lnTo>
                      <a:pt x="19" y="382"/>
                    </a:lnTo>
                    <a:lnTo>
                      <a:pt x="26" y="386"/>
                    </a:lnTo>
                    <a:lnTo>
                      <a:pt x="32" y="386"/>
                    </a:lnTo>
                    <a:lnTo>
                      <a:pt x="83" y="389"/>
                    </a:lnTo>
                    <a:lnTo>
                      <a:pt x="97" y="156"/>
                    </a:lnTo>
                    <a:lnTo>
                      <a:pt x="100" y="156"/>
                    </a:lnTo>
                    <a:lnTo>
                      <a:pt x="86" y="389"/>
                    </a:lnTo>
                    <a:lnTo>
                      <a:pt x="138" y="392"/>
                    </a:lnTo>
                    <a:lnTo>
                      <a:pt x="138" y="392"/>
                    </a:lnTo>
                    <a:lnTo>
                      <a:pt x="144" y="392"/>
                    </a:lnTo>
                    <a:lnTo>
                      <a:pt x="151" y="390"/>
                    </a:lnTo>
                    <a:lnTo>
                      <a:pt x="155" y="389"/>
                    </a:lnTo>
                    <a:lnTo>
                      <a:pt x="162" y="386"/>
                    </a:lnTo>
                    <a:lnTo>
                      <a:pt x="165" y="381"/>
                    </a:lnTo>
                    <a:lnTo>
                      <a:pt x="170" y="376"/>
                    </a:lnTo>
                    <a:lnTo>
                      <a:pt x="172" y="371"/>
                    </a:lnTo>
                    <a:lnTo>
                      <a:pt x="173" y="365"/>
                    </a:lnTo>
                    <a:lnTo>
                      <a:pt x="193" y="37"/>
                    </a:lnTo>
                    <a:lnTo>
                      <a:pt x="193" y="37"/>
                    </a:lnTo>
                    <a:lnTo>
                      <a:pt x="193" y="33"/>
                    </a:lnTo>
                    <a:lnTo>
                      <a:pt x="191" y="26"/>
                    </a:lnTo>
                    <a:lnTo>
                      <a:pt x="188" y="21"/>
                    </a:lnTo>
                    <a:lnTo>
                      <a:pt x="185" y="16"/>
                    </a:lnTo>
                    <a:lnTo>
                      <a:pt x="180" y="13"/>
                    </a:lnTo>
                    <a:lnTo>
                      <a:pt x="173" y="10"/>
                    </a:lnTo>
                    <a:lnTo>
                      <a:pt x="167" y="8"/>
                    </a:lnTo>
                    <a:lnTo>
                      <a:pt x="160" y="7"/>
                    </a:lnTo>
                    <a:lnTo>
                      <a:pt x="160" y="7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89" name="Freeform 281">
                <a:extLst>
                  <a:ext uri="{FF2B5EF4-FFF2-40B4-BE49-F238E27FC236}">
                    <a16:creationId xmlns:a16="http://schemas.microsoft.com/office/drawing/2014/main" xmlns="" id="{819ED4A5-C255-41E7-B53A-D4AD80F5D0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679238" y="2380192"/>
                <a:ext cx="195263" cy="215900"/>
              </a:xfrm>
              <a:custGeom>
                <a:avLst/>
                <a:gdLst>
                  <a:gd name="T0" fmla="*/ 61 w 123"/>
                  <a:gd name="T1" fmla="*/ 5 h 136"/>
                  <a:gd name="T2" fmla="*/ 123 w 123"/>
                  <a:gd name="T3" fmla="*/ 8 h 136"/>
                  <a:gd name="T4" fmla="*/ 87 w 123"/>
                  <a:gd name="T5" fmla="*/ 73 h 136"/>
                  <a:gd name="T6" fmla="*/ 53 w 123"/>
                  <a:gd name="T7" fmla="*/ 136 h 136"/>
                  <a:gd name="T8" fmla="*/ 26 w 123"/>
                  <a:gd name="T9" fmla="*/ 68 h 136"/>
                  <a:gd name="T10" fmla="*/ 0 w 123"/>
                  <a:gd name="T11" fmla="*/ 0 h 136"/>
                  <a:gd name="T12" fmla="*/ 61 w 123"/>
                  <a:gd name="T13" fmla="*/ 5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23" h="136">
                    <a:moveTo>
                      <a:pt x="61" y="5"/>
                    </a:moveTo>
                    <a:lnTo>
                      <a:pt x="123" y="8"/>
                    </a:lnTo>
                    <a:lnTo>
                      <a:pt x="87" y="73"/>
                    </a:lnTo>
                    <a:lnTo>
                      <a:pt x="53" y="136"/>
                    </a:lnTo>
                    <a:lnTo>
                      <a:pt x="26" y="68"/>
                    </a:lnTo>
                    <a:lnTo>
                      <a:pt x="0" y="0"/>
                    </a:lnTo>
                    <a:lnTo>
                      <a:pt x="61" y="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0" name="Freeform 282">
                <a:extLst>
                  <a:ext uri="{FF2B5EF4-FFF2-40B4-BE49-F238E27FC236}">
                    <a16:creationId xmlns:a16="http://schemas.microsoft.com/office/drawing/2014/main" xmlns="" id="{527709BD-97EA-4DFC-9377-FBE96DC393E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55438" y="2401888"/>
                <a:ext cx="41275" cy="33338"/>
              </a:xfrm>
              <a:custGeom>
                <a:avLst/>
                <a:gdLst>
                  <a:gd name="T0" fmla="*/ 21 w 26"/>
                  <a:gd name="T1" fmla="*/ 21 h 21"/>
                  <a:gd name="T2" fmla="*/ 2 w 26"/>
                  <a:gd name="T3" fmla="*/ 20 h 21"/>
                  <a:gd name="T4" fmla="*/ 0 w 26"/>
                  <a:gd name="T5" fmla="*/ 0 h 21"/>
                  <a:gd name="T6" fmla="*/ 26 w 26"/>
                  <a:gd name="T7" fmla="*/ 2 h 21"/>
                  <a:gd name="T8" fmla="*/ 21 w 26"/>
                  <a:gd name="T9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6" h="21">
                    <a:moveTo>
                      <a:pt x="21" y="21"/>
                    </a:moveTo>
                    <a:lnTo>
                      <a:pt x="2" y="2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1" y="21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  <p:sp>
            <p:nvSpPr>
              <p:cNvPr id="91" name="Freeform 283">
                <a:extLst>
                  <a:ext uri="{FF2B5EF4-FFF2-40B4-BE49-F238E27FC236}">
                    <a16:creationId xmlns:a16="http://schemas.microsoft.com/office/drawing/2014/main" xmlns="" id="{55D92F5D-7DD0-4656-A7F7-69DB102135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1741150" y="2462213"/>
                <a:ext cx="47625" cy="169863"/>
              </a:xfrm>
              <a:custGeom>
                <a:avLst/>
                <a:gdLst>
                  <a:gd name="T0" fmla="*/ 29 w 30"/>
                  <a:gd name="T1" fmla="*/ 97 h 107"/>
                  <a:gd name="T2" fmla="*/ 13 w 30"/>
                  <a:gd name="T3" fmla="*/ 107 h 107"/>
                  <a:gd name="T4" fmla="*/ 0 w 30"/>
                  <a:gd name="T5" fmla="*/ 95 h 107"/>
                  <a:gd name="T6" fmla="*/ 9 w 30"/>
                  <a:gd name="T7" fmla="*/ 0 h 107"/>
                  <a:gd name="T8" fmla="*/ 30 w 30"/>
                  <a:gd name="T9" fmla="*/ 1 h 107"/>
                  <a:gd name="T10" fmla="*/ 29 w 30"/>
                  <a:gd name="T11" fmla="*/ 97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0" h="107">
                    <a:moveTo>
                      <a:pt x="29" y="97"/>
                    </a:moveTo>
                    <a:lnTo>
                      <a:pt x="13" y="107"/>
                    </a:lnTo>
                    <a:lnTo>
                      <a:pt x="0" y="95"/>
                    </a:lnTo>
                    <a:lnTo>
                      <a:pt x="9" y="0"/>
                    </a:lnTo>
                    <a:lnTo>
                      <a:pt x="30" y="1"/>
                    </a:lnTo>
                    <a:lnTo>
                      <a:pt x="29" y="97"/>
                    </a:lnTo>
                    <a:close/>
                  </a:path>
                </a:pathLst>
              </a:custGeom>
              <a:solidFill>
                <a:srgbClr val="F7901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80661" tIns="40330" rIns="80661" bIns="4033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588" dirty="0">
                  <a:solidFill>
                    <a:srgbClr val="000000"/>
                  </a:solidFill>
                </a:endParaRPr>
              </a:p>
            </p:txBody>
          </p:sp>
        </p:grpSp>
        <p:pic>
          <p:nvPicPr>
            <p:cNvPr id="73" name="Picture 284">
              <a:extLst>
                <a:ext uri="{FF2B5EF4-FFF2-40B4-BE49-F238E27FC236}">
                  <a16:creationId xmlns:a16="http://schemas.microsoft.com/office/drawing/2014/main" xmlns="" id="{8E4A0140-D15B-4A7C-9AC5-AC26C974482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7400" y="1708150"/>
              <a:ext cx="55562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4" name="Picture 285">
              <a:extLst>
                <a:ext uri="{FF2B5EF4-FFF2-40B4-BE49-F238E27FC236}">
                  <a16:creationId xmlns:a16="http://schemas.microsoft.com/office/drawing/2014/main" xmlns="" id="{0C330428-E1A4-468F-9E54-1D7589092A7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0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2650" y="1725613"/>
              <a:ext cx="107950" cy="77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5" name="Picture 286">
              <a:extLst>
                <a:ext uri="{FF2B5EF4-FFF2-40B4-BE49-F238E27FC236}">
                  <a16:creationId xmlns:a16="http://schemas.microsoft.com/office/drawing/2014/main" xmlns="" id="{330D0A3E-F7E5-4416-8704-FE2922ADDD2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1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76663" y="1890713"/>
              <a:ext cx="93663" cy="61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6" name="Picture 287">
              <a:extLst>
                <a:ext uri="{FF2B5EF4-FFF2-40B4-BE49-F238E27FC236}">
                  <a16:creationId xmlns:a16="http://schemas.microsoft.com/office/drawing/2014/main" xmlns="" id="{44DF05D4-E01E-46BE-A894-7544B885BE1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2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7563" y="1728788"/>
              <a:ext cx="517525" cy="261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7" name="Picture 288">
              <a:extLst>
                <a:ext uri="{FF2B5EF4-FFF2-40B4-BE49-F238E27FC236}">
                  <a16:creationId xmlns:a16="http://schemas.microsoft.com/office/drawing/2014/main" xmlns="" id="{56FF641B-0F7E-43F9-B771-5D6C788AB4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30575" y="1712913"/>
              <a:ext cx="561975" cy="2778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8" name="Picture 289">
              <a:extLst>
                <a:ext uri="{FF2B5EF4-FFF2-40B4-BE49-F238E27FC236}">
                  <a16:creationId xmlns:a16="http://schemas.microsoft.com/office/drawing/2014/main" xmlns="" id="{4FF2518F-7EF5-47ED-BFB2-822C519B81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63925" y="1770063"/>
              <a:ext cx="292100" cy="1539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9" name="Freeform 290">
              <a:extLst>
                <a:ext uri="{FF2B5EF4-FFF2-40B4-BE49-F238E27FC236}">
                  <a16:creationId xmlns:a16="http://schemas.microsoft.com/office/drawing/2014/main" xmlns="" id="{EA44B835-E5A1-48B0-A3C8-2E4CD6C17A1D}"/>
                </a:ext>
              </a:extLst>
            </p:cNvPr>
            <p:cNvSpPr>
              <a:spLocks/>
            </p:cNvSpPr>
            <p:nvPr/>
          </p:nvSpPr>
          <p:spPr bwMode="auto">
            <a:xfrm>
              <a:off x="3473450" y="1384300"/>
              <a:ext cx="273050" cy="268288"/>
            </a:xfrm>
            <a:custGeom>
              <a:avLst/>
              <a:gdLst>
                <a:gd name="T0" fmla="*/ 153 w 172"/>
                <a:gd name="T1" fmla="*/ 0 h 169"/>
                <a:gd name="T2" fmla="*/ 18 w 172"/>
                <a:gd name="T3" fmla="*/ 0 h 169"/>
                <a:gd name="T4" fmla="*/ 18 w 172"/>
                <a:gd name="T5" fmla="*/ 0 h 169"/>
                <a:gd name="T6" fmla="*/ 10 w 172"/>
                <a:gd name="T7" fmla="*/ 2 h 169"/>
                <a:gd name="T8" fmla="*/ 5 w 172"/>
                <a:gd name="T9" fmla="*/ 5 h 169"/>
                <a:gd name="T10" fmla="*/ 0 w 172"/>
                <a:gd name="T11" fmla="*/ 10 h 169"/>
                <a:gd name="T12" fmla="*/ 0 w 172"/>
                <a:gd name="T13" fmla="*/ 16 h 169"/>
                <a:gd name="T14" fmla="*/ 0 w 172"/>
                <a:gd name="T15" fmla="*/ 154 h 169"/>
                <a:gd name="T16" fmla="*/ 0 w 172"/>
                <a:gd name="T17" fmla="*/ 154 h 169"/>
                <a:gd name="T18" fmla="*/ 2 w 172"/>
                <a:gd name="T19" fmla="*/ 160 h 169"/>
                <a:gd name="T20" fmla="*/ 5 w 172"/>
                <a:gd name="T21" fmla="*/ 165 h 169"/>
                <a:gd name="T22" fmla="*/ 12 w 172"/>
                <a:gd name="T23" fmla="*/ 169 h 169"/>
                <a:gd name="T24" fmla="*/ 18 w 172"/>
                <a:gd name="T25" fmla="*/ 169 h 169"/>
                <a:gd name="T26" fmla="*/ 34 w 172"/>
                <a:gd name="T27" fmla="*/ 169 h 169"/>
                <a:gd name="T28" fmla="*/ 34 w 172"/>
                <a:gd name="T29" fmla="*/ 83 h 169"/>
                <a:gd name="T30" fmla="*/ 34 w 172"/>
                <a:gd name="T31" fmla="*/ 83 h 169"/>
                <a:gd name="T32" fmla="*/ 36 w 172"/>
                <a:gd name="T33" fmla="*/ 75 h 169"/>
                <a:gd name="T34" fmla="*/ 39 w 172"/>
                <a:gd name="T35" fmla="*/ 68 h 169"/>
                <a:gd name="T36" fmla="*/ 47 w 172"/>
                <a:gd name="T37" fmla="*/ 63 h 169"/>
                <a:gd name="T38" fmla="*/ 55 w 172"/>
                <a:gd name="T39" fmla="*/ 62 h 169"/>
                <a:gd name="T40" fmla="*/ 117 w 172"/>
                <a:gd name="T41" fmla="*/ 62 h 169"/>
                <a:gd name="T42" fmla="*/ 117 w 172"/>
                <a:gd name="T43" fmla="*/ 62 h 169"/>
                <a:gd name="T44" fmla="*/ 125 w 172"/>
                <a:gd name="T45" fmla="*/ 63 h 169"/>
                <a:gd name="T46" fmla="*/ 131 w 172"/>
                <a:gd name="T47" fmla="*/ 68 h 169"/>
                <a:gd name="T48" fmla="*/ 136 w 172"/>
                <a:gd name="T49" fmla="*/ 75 h 169"/>
                <a:gd name="T50" fmla="*/ 138 w 172"/>
                <a:gd name="T51" fmla="*/ 83 h 169"/>
                <a:gd name="T52" fmla="*/ 138 w 172"/>
                <a:gd name="T53" fmla="*/ 169 h 169"/>
                <a:gd name="T54" fmla="*/ 154 w 172"/>
                <a:gd name="T55" fmla="*/ 169 h 169"/>
                <a:gd name="T56" fmla="*/ 154 w 172"/>
                <a:gd name="T57" fmla="*/ 169 h 169"/>
                <a:gd name="T58" fmla="*/ 161 w 172"/>
                <a:gd name="T59" fmla="*/ 167 h 169"/>
                <a:gd name="T60" fmla="*/ 167 w 172"/>
                <a:gd name="T61" fmla="*/ 164 h 169"/>
                <a:gd name="T62" fmla="*/ 170 w 172"/>
                <a:gd name="T63" fmla="*/ 159 h 169"/>
                <a:gd name="T64" fmla="*/ 172 w 172"/>
                <a:gd name="T65" fmla="*/ 152 h 169"/>
                <a:gd name="T66" fmla="*/ 172 w 172"/>
                <a:gd name="T67" fmla="*/ 15 h 169"/>
                <a:gd name="T68" fmla="*/ 172 w 172"/>
                <a:gd name="T69" fmla="*/ 15 h 169"/>
                <a:gd name="T70" fmla="*/ 170 w 172"/>
                <a:gd name="T71" fmla="*/ 8 h 169"/>
                <a:gd name="T72" fmla="*/ 165 w 172"/>
                <a:gd name="T73" fmla="*/ 3 h 169"/>
                <a:gd name="T74" fmla="*/ 161 w 172"/>
                <a:gd name="T75" fmla="*/ 0 h 169"/>
                <a:gd name="T76" fmla="*/ 153 w 172"/>
                <a:gd name="T77" fmla="*/ 0 h 169"/>
                <a:gd name="T78" fmla="*/ 153 w 172"/>
                <a:gd name="T79" fmla="*/ 0 h 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72" h="169">
                  <a:moveTo>
                    <a:pt x="153" y="0"/>
                  </a:moveTo>
                  <a:lnTo>
                    <a:pt x="18" y="0"/>
                  </a:lnTo>
                  <a:lnTo>
                    <a:pt x="18" y="0"/>
                  </a:lnTo>
                  <a:lnTo>
                    <a:pt x="10" y="2"/>
                  </a:lnTo>
                  <a:lnTo>
                    <a:pt x="5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0" y="154"/>
                  </a:lnTo>
                  <a:lnTo>
                    <a:pt x="0" y="154"/>
                  </a:lnTo>
                  <a:lnTo>
                    <a:pt x="2" y="160"/>
                  </a:lnTo>
                  <a:lnTo>
                    <a:pt x="5" y="165"/>
                  </a:lnTo>
                  <a:lnTo>
                    <a:pt x="12" y="169"/>
                  </a:lnTo>
                  <a:lnTo>
                    <a:pt x="18" y="169"/>
                  </a:lnTo>
                  <a:lnTo>
                    <a:pt x="34" y="169"/>
                  </a:lnTo>
                  <a:lnTo>
                    <a:pt x="34" y="83"/>
                  </a:lnTo>
                  <a:lnTo>
                    <a:pt x="34" y="83"/>
                  </a:lnTo>
                  <a:lnTo>
                    <a:pt x="36" y="75"/>
                  </a:lnTo>
                  <a:lnTo>
                    <a:pt x="39" y="68"/>
                  </a:lnTo>
                  <a:lnTo>
                    <a:pt x="47" y="63"/>
                  </a:lnTo>
                  <a:lnTo>
                    <a:pt x="55" y="62"/>
                  </a:lnTo>
                  <a:lnTo>
                    <a:pt x="117" y="62"/>
                  </a:lnTo>
                  <a:lnTo>
                    <a:pt x="117" y="62"/>
                  </a:lnTo>
                  <a:lnTo>
                    <a:pt x="125" y="63"/>
                  </a:lnTo>
                  <a:lnTo>
                    <a:pt x="131" y="68"/>
                  </a:lnTo>
                  <a:lnTo>
                    <a:pt x="136" y="75"/>
                  </a:lnTo>
                  <a:lnTo>
                    <a:pt x="138" y="83"/>
                  </a:lnTo>
                  <a:lnTo>
                    <a:pt x="138" y="169"/>
                  </a:lnTo>
                  <a:lnTo>
                    <a:pt x="154" y="169"/>
                  </a:lnTo>
                  <a:lnTo>
                    <a:pt x="154" y="169"/>
                  </a:lnTo>
                  <a:lnTo>
                    <a:pt x="161" y="167"/>
                  </a:lnTo>
                  <a:lnTo>
                    <a:pt x="167" y="164"/>
                  </a:lnTo>
                  <a:lnTo>
                    <a:pt x="170" y="159"/>
                  </a:lnTo>
                  <a:lnTo>
                    <a:pt x="172" y="152"/>
                  </a:lnTo>
                  <a:lnTo>
                    <a:pt x="172" y="15"/>
                  </a:lnTo>
                  <a:lnTo>
                    <a:pt x="172" y="15"/>
                  </a:lnTo>
                  <a:lnTo>
                    <a:pt x="170" y="8"/>
                  </a:lnTo>
                  <a:lnTo>
                    <a:pt x="165" y="3"/>
                  </a:lnTo>
                  <a:lnTo>
                    <a:pt x="161" y="0"/>
                  </a:lnTo>
                  <a:lnTo>
                    <a:pt x="153" y="0"/>
                  </a:lnTo>
                  <a:lnTo>
                    <a:pt x="153" y="0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291">
              <a:extLst>
                <a:ext uri="{FF2B5EF4-FFF2-40B4-BE49-F238E27FC236}">
                  <a16:creationId xmlns:a16="http://schemas.microsoft.com/office/drawing/2014/main" xmlns="" id="{2C53FAD5-6D1C-421A-A6C3-5C42EA868FC1}"/>
                </a:ext>
              </a:extLst>
            </p:cNvPr>
            <p:cNvSpPr>
              <a:spLocks/>
            </p:cNvSpPr>
            <p:nvPr/>
          </p:nvSpPr>
          <p:spPr bwMode="auto">
            <a:xfrm>
              <a:off x="3540125" y="1247775"/>
              <a:ext cx="136525" cy="115888"/>
            </a:xfrm>
            <a:custGeom>
              <a:avLst/>
              <a:gdLst>
                <a:gd name="T0" fmla="*/ 86 w 86"/>
                <a:gd name="T1" fmla="*/ 37 h 73"/>
                <a:gd name="T2" fmla="*/ 86 w 86"/>
                <a:gd name="T3" fmla="*/ 37 h 73"/>
                <a:gd name="T4" fmla="*/ 85 w 86"/>
                <a:gd name="T5" fmla="*/ 44 h 73"/>
                <a:gd name="T6" fmla="*/ 83 w 86"/>
                <a:gd name="T7" fmla="*/ 52 h 73"/>
                <a:gd name="T8" fmla="*/ 78 w 86"/>
                <a:gd name="T9" fmla="*/ 57 h 73"/>
                <a:gd name="T10" fmla="*/ 73 w 86"/>
                <a:gd name="T11" fmla="*/ 63 h 73"/>
                <a:gd name="T12" fmla="*/ 67 w 86"/>
                <a:gd name="T13" fmla="*/ 68 h 73"/>
                <a:gd name="T14" fmla="*/ 60 w 86"/>
                <a:gd name="T15" fmla="*/ 72 h 73"/>
                <a:gd name="T16" fmla="*/ 52 w 86"/>
                <a:gd name="T17" fmla="*/ 73 h 73"/>
                <a:gd name="T18" fmla="*/ 42 w 86"/>
                <a:gd name="T19" fmla="*/ 73 h 73"/>
                <a:gd name="T20" fmla="*/ 42 w 86"/>
                <a:gd name="T21" fmla="*/ 73 h 73"/>
                <a:gd name="T22" fmla="*/ 34 w 86"/>
                <a:gd name="T23" fmla="*/ 73 h 73"/>
                <a:gd name="T24" fmla="*/ 26 w 86"/>
                <a:gd name="T25" fmla="*/ 72 h 73"/>
                <a:gd name="T26" fmla="*/ 20 w 86"/>
                <a:gd name="T27" fmla="*/ 68 h 73"/>
                <a:gd name="T28" fmla="*/ 13 w 86"/>
                <a:gd name="T29" fmla="*/ 63 h 73"/>
                <a:gd name="T30" fmla="*/ 7 w 86"/>
                <a:gd name="T31" fmla="*/ 59 h 73"/>
                <a:gd name="T32" fmla="*/ 4 w 86"/>
                <a:gd name="T33" fmla="*/ 52 h 73"/>
                <a:gd name="T34" fmla="*/ 0 w 86"/>
                <a:gd name="T35" fmla="*/ 46 h 73"/>
                <a:gd name="T36" fmla="*/ 0 w 86"/>
                <a:gd name="T37" fmla="*/ 37 h 73"/>
                <a:gd name="T38" fmla="*/ 0 w 86"/>
                <a:gd name="T39" fmla="*/ 37 h 73"/>
                <a:gd name="T40" fmla="*/ 0 w 86"/>
                <a:gd name="T41" fmla="*/ 31 h 73"/>
                <a:gd name="T42" fmla="*/ 4 w 86"/>
                <a:gd name="T43" fmla="*/ 23 h 73"/>
                <a:gd name="T44" fmla="*/ 7 w 86"/>
                <a:gd name="T45" fmla="*/ 18 h 73"/>
                <a:gd name="T46" fmla="*/ 13 w 86"/>
                <a:gd name="T47" fmla="*/ 12 h 73"/>
                <a:gd name="T48" fmla="*/ 18 w 86"/>
                <a:gd name="T49" fmla="*/ 7 h 73"/>
                <a:gd name="T50" fmla="*/ 26 w 86"/>
                <a:gd name="T51" fmla="*/ 3 h 73"/>
                <a:gd name="T52" fmla="*/ 34 w 86"/>
                <a:gd name="T53" fmla="*/ 2 h 73"/>
                <a:gd name="T54" fmla="*/ 42 w 86"/>
                <a:gd name="T55" fmla="*/ 0 h 73"/>
                <a:gd name="T56" fmla="*/ 42 w 86"/>
                <a:gd name="T57" fmla="*/ 0 h 73"/>
                <a:gd name="T58" fmla="*/ 52 w 86"/>
                <a:gd name="T59" fmla="*/ 2 h 73"/>
                <a:gd name="T60" fmla="*/ 60 w 86"/>
                <a:gd name="T61" fmla="*/ 3 h 73"/>
                <a:gd name="T62" fmla="*/ 67 w 86"/>
                <a:gd name="T63" fmla="*/ 7 h 73"/>
                <a:gd name="T64" fmla="*/ 73 w 86"/>
                <a:gd name="T65" fmla="*/ 12 h 73"/>
                <a:gd name="T66" fmla="*/ 78 w 86"/>
                <a:gd name="T67" fmla="*/ 16 h 73"/>
                <a:gd name="T68" fmla="*/ 83 w 86"/>
                <a:gd name="T69" fmla="*/ 23 h 73"/>
                <a:gd name="T70" fmla="*/ 85 w 86"/>
                <a:gd name="T71" fmla="*/ 29 h 73"/>
                <a:gd name="T72" fmla="*/ 86 w 86"/>
                <a:gd name="T73" fmla="*/ 37 h 73"/>
                <a:gd name="T74" fmla="*/ 86 w 86"/>
                <a:gd name="T75" fmla="*/ 37 h 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6" h="73">
                  <a:moveTo>
                    <a:pt x="86" y="37"/>
                  </a:moveTo>
                  <a:lnTo>
                    <a:pt x="86" y="37"/>
                  </a:lnTo>
                  <a:lnTo>
                    <a:pt x="85" y="44"/>
                  </a:lnTo>
                  <a:lnTo>
                    <a:pt x="83" y="52"/>
                  </a:lnTo>
                  <a:lnTo>
                    <a:pt x="78" y="57"/>
                  </a:lnTo>
                  <a:lnTo>
                    <a:pt x="73" y="63"/>
                  </a:lnTo>
                  <a:lnTo>
                    <a:pt x="67" y="68"/>
                  </a:lnTo>
                  <a:lnTo>
                    <a:pt x="60" y="72"/>
                  </a:lnTo>
                  <a:lnTo>
                    <a:pt x="52" y="73"/>
                  </a:lnTo>
                  <a:lnTo>
                    <a:pt x="42" y="73"/>
                  </a:lnTo>
                  <a:lnTo>
                    <a:pt x="42" y="73"/>
                  </a:lnTo>
                  <a:lnTo>
                    <a:pt x="34" y="73"/>
                  </a:lnTo>
                  <a:lnTo>
                    <a:pt x="26" y="72"/>
                  </a:lnTo>
                  <a:lnTo>
                    <a:pt x="20" y="68"/>
                  </a:lnTo>
                  <a:lnTo>
                    <a:pt x="13" y="63"/>
                  </a:lnTo>
                  <a:lnTo>
                    <a:pt x="7" y="59"/>
                  </a:lnTo>
                  <a:lnTo>
                    <a:pt x="4" y="52"/>
                  </a:lnTo>
                  <a:lnTo>
                    <a:pt x="0" y="46"/>
                  </a:lnTo>
                  <a:lnTo>
                    <a:pt x="0" y="37"/>
                  </a:lnTo>
                  <a:lnTo>
                    <a:pt x="0" y="37"/>
                  </a:lnTo>
                  <a:lnTo>
                    <a:pt x="0" y="31"/>
                  </a:lnTo>
                  <a:lnTo>
                    <a:pt x="4" y="23"/>
                  </a:lnTo>
                  <a:lnTo>
                    <a:pt x="7" y="18"/>
                  </a:lnTo>
                  <a:lnTo>
                    <a:pt x="13" y="12"/>
                  </a:lnTo>
                  <a:lnTo>
                    <a:pt x="18" y="7"/>
                  </a:lnTo>
                  <a:lnTo>
                    <a:pt x="26" y="3"/>
                  </a:lnTo>
                  <a:lnTo>
                    <a:pt x="34" y="2"/>
                  </a:lnTo>
                  <a:lnTo>
                    <a:pt x="42" y="0"/>
                  </a:lnTo>
                  <a:lnTo>
                    <a:pt x="42" y="0"/>
                  </a:lnTo>
                  <a:lnTo>
                    <a:pt x="52" y="2"/>
                  </a:lnTo>
                  <a:lnTo>
                    <a:pt x="60" y="3"/>
                  </a:lnTo>
                  <a:lnTo>
                    <a:pt x="67" y="7"/>
                  </a:lnTo>
                  <a:lnTo>
                    <a:pt x="73" y="12"/>
                  </a:lnTo>
                  <a:lnTo>
                    <a:pt x="78" y="16"/>
                  </a:lnTo>
                  <a:lnTo>
                    <a:pt x="83" y="23"/>
                  </a:lnTo>
                  <a:lnTo>
                    <a:pt x="85" y="29"/>
                  </a:lnTo>
                  <a:lnTo>
                    <a:pt x="86" y="37"/>
                  </a:lnTo>
                  <a:lnTo>
                    <a:pt x="86" y="37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292">
              <a:extLst>
                <a:ext uri="{FF2B5EF4-FFF2-40B4-BE49-F238E27FC236}">
                  <a16:creationId xmlns:a16="http://schemas.microsoft.com/office/drawing/2014/main" xmlns="" id="{ED717954-BDB0-451B-9F22-2318A0EB4C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530600" y="1466850"/>
              <a:ext cx="161925" cy="406400"/>
            </a:xfrm>
            <a:custGeom>
              <a:avLst/>
              <a:gdLst>
                <a:gd name="T0" fmla="*/ 81 w 102"/>
                <a:gd name="T1" fmla="*/ 0 h 256"/>
                <a:gd name="T2" fmla="*/ 19 w 102"/>
                <a:gd name="T3" fmla="*/ 2 h 256"/>
                <a:gd name="T4" fmla="*/ 19 w 102"/>
                <a:gd name="T5" fmla="*/ 2 h 256"/>
                <a:gd name="T6" fmla="*/ 11 w 102"/>
                <a:gd name="T7" fmla="*/ 3 h 256"/>
                <a:gd name="T8" fmla="*/ 5 w 102"/>
                <a:gd name="T9" fmla="*/ 6 h 256"/>
                <a:gd name="T10" fmla="*/ 2 w 102"/>
                <a:gd name="T11" fmla="*/ 13 h 256"/>
                <a:gd name="T12" fmla="*/ 0 w 102"/>
                <a:gd name="T13" fmla="*/ 21 h 256"/>
                <a:gd name="T14" fmla="*/ 0 w 102"/>
                <a:gd name="T15" fmla="*/ 236 h 256"/>
                <a:gd name="T16" fmla="*/ 0 w 102"/>
                <a:gd name="T17" fmla="*/ 236 h 256"/>
                <a:gd name="T18" fmla="*/ 2 w 102"/>
                <a:gd name="T19" fmla="*/ 244 h 256"/>
                <a:gd name="T20" fmla="*/ 6 w 102"/>
                <a:gd name="T21" fmla="*/ 251 h 256"/>
                <a:gd name="T22" fmla="*/ 13 w 102"/>
                <a:gd name="T23" fmla="*/ 256 h 256"/>
                <a:gd name="T24" fmla="*/ 21 w 102"/>
                <a:gd name="T25" fmla="*/ 256 h 256"/>
                <a:gd name="T26" fmla="*/ 50 w 102"/>
                <a:gd name="T27" fmla="*/ 256 h 256"/>
                <a:gd name="T28" fmla="*/ 50 w 102"/>
                <a:gd name="T29" fmla="*/ 102 h 256"/>
                <a:gd name="T30" fmla="*/ 52 w 102"/>
                <a:gd name="T31" fmla="*/ 102 h 256"/>
                <a:gd name="T32" fmla="*/ 52 w 102"/>
                <a:gd name="T33" fmla="*/ 256 h 256"/>
                <a:gd name="T34" fmla="*/ 82 w 102"/>
                <a:gd name="T35" fmla="*/ 256 h 256"/>
                <a:gd name="T36" fmla="*/ 82 w 102"/>
                <a:gd name="T37" fmla="*/ 256 h 256"/>
                <a:gd name="T38" fmla="*/ 89 w 102"/>
                <a:gd name="T39" fmla="*/ 254 h 256"/>
                <a:gd name="T40" fmla="*/ 95 w 102"/>
                <a:gd name="T41" fmla="*/ 251 h 256"/>
                <a:gd name="T42" fmla="*/ 100 w 102"/>
                <a:gd name="T43" fmla="*/ 244 h 256"/>
                <a:gd name="T44" fmla="*/ 102 w 102"/>
                <a:gd name="T45" fmla="*/ 236 h 256"/>
                <a:gd name="T46" fmla="*/ 100 w 102"/>
                <a:gd name="T47" fmla="*/ 19 h 256"/>
                <a:gd name="T48" fmla="*/ 100 w 102"/>
                <a:gd name="T49" fmla="*/ 19 h 256"/>
                <a:gd name="T50" fmla="*/ 99 w 102"/>
                <a:gd name="T51" fmla="*/ 13 h 256"/>
                <a:gd name="T52" fmla="*/ 94 w 102"/>
                <a:gd name="T53" fmla="*/ 6 h 256"/>
                <a:gd name="T54" fmla="*/ 87 w 102"/>
                <a:gd name="T55" fmla="*/ 2 h 256"/>
                <a:gd name="T56" fmla="*/ 81 w 102"/>
                <a:gd name="T57" fmla="*/ 0 h 256"/>
                <a:gd name="T58" fmla="*/ 81 w 102"/>
                <a:gd name="T59" fmla="*/ 0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02" h="256">
                  <a:moveTo>
                    <a:pt x="81" y="0"/>
                  </a:moveTo>
                  <a:lnTo>
                    <a:pt x="19" y="2"/>
                  </a:lnTo>
                  <a:lnTo>
                    <a:pt x="19" y="2"/>
                  </a:lnTo>
                  <a:lnTo>
                    <a:pt x="11" y="3"/>
                  </a:lnTo>
                  <a:lnTo>
                    <a:pt x="5" y="6"/>
                  </a:lnTo>
                  <a:lnTo>
                    <a:pt x="2" y="13"/>
                  </a:lnTo>
                  <a:lnTo>
                    <a:pt x="0" y="21"/>
                  </a:lnTo>
                  <a:lnTo>
                    <a:pt x="0" y="236"/>
                  </a:lnTo>
                  <a:lnTo>
                    <a:pt x="0" y="236"/>
                  </a:lnTo>
                  <a:lnTo>
                    <a:pt x="2" y="244"/>
                  </a:lnTo>
                  <a:lnTo>
                    <a:pt x="6" y="251"/>
                  </a:lnTo>
                  <a:lnTo>
                    <a:pt x="13" y="256"/>
                  </a:lnTo>
                  <a:lnTo>
                    <a:pt x="21" y="256"/>
                  </a:lnTo>
                  <a:lnTo>
                    <a:pt x="50" y="256"/>
                  </a:lnTo>
                  <a:lnTo>
                    <a:pt x="50" y="102"/>
                  </a:lnTo>
                  <a:lnTo>
                    <a:pt x="52" y="102"/>
                  </a:lnTo>
                  <a:lnTo>
                    <a:pt x="52" y="256"/>
                  </a:lnTo>
                  <a:lnTo>
                    <a:pt x="82" y="256"/>
                  </a:lnTo>
                  <a:lnTo>
                    <a:pt x="82" y="256"/>
                  </a:lnTo>
                  <a:lnTo>
                    <a:pt x="89" y="254"/>
                  </a:lnTo>
                  <a:lnTo>
                    <a:pt x="95" y="251"/>
                  </a:lnTo>
                  <a:lnTo>
                    <a:pt x="100" y="244"/>
                  </a:lnTo>
                  <a:lnTo>
                    <a:pt x="102" y="236"/>
                  </a:lnTo>
                  <a:lnTo>
                    <a:pt x="100" y="19"/>
                  </a:lnTo>
                  <a:lnTo>
                    <a:pt x="100" y="19"/>
                  </a:lnTo>
                  <a:lnTo>
                    <a:pt x="99" y="13"/>
                  </a:lnTo>
                  <a:lnTo>
                    <a:pt x="94" y="6"/>
                  </a:lnTo>
                  <a:lnTo>
                    <a:pt x="87" y="2"/>
                  </a:lnTo>
                  <a:lnTo>
                    <a:pt x="81" y="0"/>
                  </a:lnTo>
                  <a:lnTo>
                    <a:pt x="81" y="0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293">
              <a:extLst>
                <a:ext uri="{FF2B5EF4-FFF2-40B4-BE49-F238E27FC236}">
                  <a16:creationId xmlns:a16="http://schemas.microsoft.com/office/drawing/2014/main" xmlns="" id="{D7081B14-4ED8-4813-8FA8-C3679D172D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551238" y="1384300"/>
              <a:ext cx="115888" cy="139700"/>
            </a:xfrm>
            <a:custGeom>
              <a:avLst/>
              <a:gdLst>
                <a:gd name="T0" fmla="*/ 37 w 73"/>
                <a:gd name="T1" fmla="*/ 0 h 88"/>
                <a:gd name="T2" fmla="*/ 73 w 73"/>
                <a:gd name="T3" fmla="*/ 0 h 88"/>
                <a:gd name="T4" fmla="*/ 55 w 73"/>
                <a:gd name="T5" fmla="*/ 44 h 88"/>
                <a:gd name="T6" fmla="*/ 37 w 73"/>
                <a:gd name="T7" fmla="*/ 88 h 88"/>
                <a:gd name="T8" fmla="*/ 19 w 73"/>
                <a:gd name="T9" fmla="*/ 44 h 88"/>
                <a:gd name="T10" fmla="*/ 0 w 73"/>
                <a:gd name="T11" fmla="*/ 0 h 88"/>
                <a:gd name="T12" fmla="*/ 37 w 73"/>
                <a:gd name="T13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3" h="88">
                  <a:moveTo>
                    <a:pt x="37" y="0"/>
                  </a:moveTo>
                  <a:lnTo>
                    <a:pt x="73" y="0"/>
                  </a:lnTo>
                  <a:lnTo>
                    <a:pt x="55" y="44"/>
                  </a:lnTo>
                  <a:lnTo>
                    <a:pt x="37" y="88"/>
                  </a:lnTo>
                  <a:lnTo>
                    <a:pt x="19" y="44"/>
                  </a:lnTo>
                  <a:lnTo>
                    <a:pt x="0" y="0"/>
                  </a:lnTo>
                  <a:lnTo>
                    <a:pt x="3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294">
              <a:extLst>
                <a:ext uri="{FF2B5EF4-FFF2-40B4-BE49-F238E27FC236}">
                  <a16:creationId xmlns:a16="http://schemas.microsoft.com/office/drawing/2014/main" xmlns="" id="{78262E3A-D154-4F08-A7A3-ACD6B95AB4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7275" y="1384300"/>
              <a:ext cx="23813" cy="20638"/>
            </a:xfrm>
            <a:custGeom>
              <a:avLst/>
              <a:gdLst>
                <a:gd name="T0" fmla="*/ 13 w 15"/>
                <a:gd name="T1" fmla="*/ 11 h 13"/>
                <a:gd name="T2" fmla="*/ 2 w 15"/>
                <a:gd name="T3" fmla="*/ 13 h 13"/>
                <a:gd name="T4" fmla="*/ 0 w 15"/>
                <a:gd name="T5" fmla="*/ 0 h 13"/>
                <a:gd name="T6" fmla="*/ 15 w 15"/>
                <a:gd name="T7" fmla="*/ 0 h 13"/>
                <a:gd name="T8" fmla="*/ 13 w 15"/>
                <a:gd name="T9" fmla="*/ 11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" h="13">
                  <a:moveTo>
                    <a:pt x="13" y="11"/>
                  </a:moveTo>
                  <a:lnTo>
                    <a:pt x="2" y="1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3" y="11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295">
              <a:extLst>
                <a:ext uri="{FF2B5EF4-FFF2-40B4-BE49-F238E27FC236}">
                  <a16:creationId xmlns:a16="http://schemas.microsoft.com/office/drawing/2014/main" xmlns="" id="{2C21A085-82BE-4020-8834-886CA0AFB9C2}"/>
                </a:ext>
              </a:extLst>
            </p:cNvPr>
            <p:cNvSpPr>
              <a:spLocks/>
            </p:cNvSpPr>
            <p:nvPr/>
          </p:nvSpPr>
          <p:spPr bwMode="auto">
            <a:xfrm>
              <a:off x="3594100" y="1422400"/>
              <a:ext cx="28575" cy="111125"/>
            </a:xfrm>
            <a:custGeom>
              <a:avLst/>
              <a:gdLst>
                <a:gd name="T0" fmla="*/ 18 w 18"/>
                <a:gd name="T1" fmla="*/ 64 h 70"/>
                <a:gd name="T2" fmla="*/ 10 w 18"/>
                <a:gd name="T3" fmla="*/ 70 h 70"/>
                <a:gd name="T4" fmla="*/ 0 w 18"/>
                <a:gd name="T5" fmla="*/ 64 h 70"/>
                <a:gd name="T6" fmla="*/ 4 w 18"/>
                <a:gd name="T7" fmla="*/ 0 h 70"/>
                <a:gd name="T8" fmla="*/ 15 w 18"/>
                <a:gd name="T9" fmla="*/ 0 h 70"/>
                <a:gd name="T10" fmla="*/ 18 w 18"/>
                <a:gd name="T11" fmla="*/ 64 h 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" h="70">
                  <a:moveTo>
                    <a:pt x="18" y="64"/>
                  </a:moveTo>
                  <a:lnTo>
                    <a:pt x="10" y="70"/>
                  </a:lnTo>
                  <a:lnTo>
                    <a:pt x="0" y="64"/>
                  </a:lnTo>
                  <a:lnTo>
                    <a:pt x="4" y="0"/>
                  </a:lnTo>
                  <a:lnTo>
                    <a:pt x="15" y="0"/>
                  </a:lnTo>
                  <a:lnTo>
                    <a:pt x="18" y="64"/>
                  </a:lnTo>
                  <a:close/>
                </a:path>
              </a:pathLst>
            </a:custGeom>
            <a:solidFill>
              <a:srgbClr val="EF406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80661" tIns="40330" rIns="80661" bIns="40330" numCol="1" anchor="t" anchorCtr="0" compatLnSpc="1">
              <a:prstTxWarp prst="textNoShape">
                <a:avLst/>
              </a:prstTxWarp>
            </a:bodyPr>
            <a:lstStyle/>
            <a:p>
              <a:endParaRPr lang="en-GB" sz="1588" dirty="0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706338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4"/>
          <p:cNvSpPr txBox="1">
            <a:spLocks/>
          </p:cNvSpPr>
          <p:nvPr/>
        </p:nvSpPr>
        <p:spPr bwMode="white">
          <a:xfrm>
            <a:off x="1524001" y="5410204"/>
            <a:ext cx="9144000" cy="12411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8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2000" b="1" dirty="0">
              <a:solidFill>
                <a:srgbClr val="000000"/>
              </a:solidFill>
              <a:latin typeface="Georgia" panose="02040502050405020303" pitchFamily="18" charset="0"/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endParaRPr lang="en-US" sz="1600" b="1" dirty="0">
              <a:solidFill>
                <a:srgbClr val="000000"/>
              </a:solidFill>
              <a:latin typeface="Georgia" panose="02040502050405020303" pitchFamily="18" charset="0"/>
            </a:endParaRPr>
          </a:p>
        </p:txBody>
      </p:sp>
      <p:grpSp>
        <p:nvGrpSpPr>
          <p:cNvPr id="17" name="Group 16"/>
          <p:cNvGrpSpPr/>
          <p:nvPr/>
        </p:nvGrpSpPr>
        <p:grpSpPr>
          <a:xfrm flipH="1">
            <a:off x="1524000" y="-7257"/>
            <a:ext cx="9144000" cy="1531257"/>
            <a:chOff x="0" y="5119914"/>
            <a:chExt cx="9144000" cy="1745343"/>
          </a:xfrm>
        </p:grpSpPr>
        <p:sp>
          <p:nvSpPr>
            <p:cNvPr id="18" name="Rectangle 17"/>
            <p:cNvSpPr/>
            <p:nvPr/>
          </p:nvSpPr>
          <p:spPr bwMode="ltGray">
            <a:xfrm>
              <a:off x="0" y="5119914"/>
              <a:ext cx="9144000" cy="1738086"/>
            </a:xfrm>
            <a:prstGeom prst="rect">
              <a:avLst/>
            </a:prstGeom>
            <a:solidFill>
              <a:srgbClr val="0070C0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  <p:sp>
          <p:nvSpPr>
            <p:cNvPr id="19" name="Snip Single Corner Rectangle 1099"/>
            <p:cNvSpPr/>
            <p:nvPr/>
          </p:nvSpPr>
          <p:spPr bwMode="ltGray">
            <a:xfrm>
              <a:off x="1" y="5119914"/>
              <a:ext cx="2971800" cy="1745343"/>
            </a:xfrm>
            <a:custGeom>
              <a:avLst/>
              <a:gdLst>
                <a:gd name="connsiteX0" fmla="*/ 0 w 2570163"/>
                <a:gd name="connsiteY0" fmla="*/ 0 h 1738085"/>
                <a:gd name="connsiteX1" fmla="*/ 1701121 w 2570163"/>
                <a:gd name="connsiteY1" fmla="*/ 0 h 1738085"/>
                <a:gd name="connsiteX2" fmla="*/ 2570163 w 2570163"/>
                <a:gd name="connsiteY2" fmla="*/ 869043 h 1738085"/>
                <a:gd name="connsiteX3" fmla="*/ 2570163 w 2570163"/>
                <a:gd name="connsiteY3" fmla="*/ 1738085 h 1738085"/>
                <a:gd name="connsiteX4" fmla="*/ 0 w 2570163"/>
                <a:gd name="connsiteY4" fmla="*/ 1738085 h 1738085"/>
                <a:gd name="connsiteX5" fmla="*/ 0 w 2570163"/>
                <a:gd name="connsiteY5" fmla="*/ 0 h 1738085"/>
                <a:gd name="connsiteX0" fmla="*/ 0 w 3617913"/>
                <a:gd name="connsiteY0" fmla="*/ 0 h 1745343"/>
                <a:gd name="connsiteX1" fmla="*/ 1701121 w 3617913"/>
                <a:gd name="connsiteY1" fmla="*/ 0 h 1745343"/>
                <a:gd name="connsiteX2" fmla="*/ 3617913 w 3617913"/>
                <a:gd name="connsiteY2" fmla="*/ 1745343 h 1745343"/>
                <a:gd name="connsiteX3" fmla="*/ 2570163 w 3617913"/>
                <a:gd name="connsiteY3" fmla="*/ 1738085 h 1745343"/>
                <a:gd name="connsiteX4" fmla="*/ 0 w 3617913"/>
                <a:gd name="connsiteY4" fmla="*/ 1738085 h 1745343"/>
                <a:gd name="connsiteX5" fmla="*/ 0 w 3617913"/>
                <a:gd name="connsiteY5" fmla="*/ 0 h 1745343"/>
                <a:gd name="connsiteX0" fmla="*/ 0 w 3617913"/>
                <a:gd name="connsiteY0" fmla="*/ 0 h 1745343"/>
                <a:gd name="connsiteX1" fmla="*/ 1701121 w 3617913"/>
                <a:gd name="connsiteY1" fmla="*/ 0 h 1745343"/>
                <a:gd name="connsiteX2" fmla="*/ 3617913 w 3617913"/>
                <a:gd name="connsiteY2" fmla="*/ 1745343 h 1745343"/>
                <a:gd name="connsiteX3" fmla="*/ 0 w 3617913"/>
                <a:gd name="connsiteY3" fmla="*/ 1738085 h 1745343"/>
                <a:gd name="connsiteX4" fmla="*/ 0 w 3617913"/>
                <a:gd name="connsiteY4" fmla="*/ 0 h 1745343"/>
                <a:gd name="connsiteX0" fmla="*/ 0 w 3617913"/>
                <a:gd name="connsiteY0" fmla="*/ 0 h 1745343"/>
                <a:gd name="connsiteX1" fmla="*/ 2512833 w 3617913"/>
                <a:gd name="connsiteY1" fmla="*/ 0 h 1745343"/>
                <a:gd name="connsiteX2" fmla="*/ 3617913 w 3617913"/>
                <a:gd name="connsiteY2" fmla="*/ 1745343 h 1745343"/>
                <a:gd name="connsiteX3" fmla="*/ 0 w 3617913"/>
                <a:gd name="connsiteY3" fmla="*/ 1738085 h 1745343"/>
                <a:gd name="connsiteX4" fmla="*/ 0 w 3617913"/>
                <a:gd name="connsiteY4" fmla="*/ 0 h 17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913" h="1745343">
                  <a:moveTo>
                    <a:pt x="0" y="0"/>
                  </a:moveTo>
                  <a:lnTo>
                    <a:pt x="2512833" y="0"/>
                  </a:lnTo>
                  <a:lnTo>
                    <a:pt x="3617913" y="1745343"/>
                  </a:lnTo>
                  <a:lnTo>
                    <a:pt x="0" y="173808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0070C0"/>
                </a:solidFill>
                <a:latin typeface="Georgia" pitchFamily="18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524000" y="5372104"/>
            <a:ext cx="9144000" cy="1561797"/>
            <a:chOff x="0" y="5085104"/>
            <a:chExt cx="9144000" cy="1780153"/>
          </a:xfrm>
          <a:solidFill>
            <a:srgbClr val="0070C0"/>
          </a:solidFill>
        </p:grpSpPr>
        <p:sp>
          <p:nvSpPr>
            <p:cNvPr id="21" name="Rectangle 20"/>
            <p:cNvSpPr/>
            <p:nvPr/>
          </p:nvSpPr>
          <p:spPr bwMode="ltGray">
            <a:xfrm>
              <a:off x="0" y="5085104"/>
              <a:ext cx="9144000" cy="173808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22" name="Snip Single Corner Rectangle 1099"/>
            <p:cNvSpPr/>
            <p:nvPr/>
          </p:nvSpPr>
          <p:spPr bwMode="ltGray">
            <a:xfrm>
              <a:off x="1" y="5119914"/>
              <a:ext cx="2971800" cy="1745343"/>
            </a:xfrm>
            <a:custGeom>
              <a:avLst/>
              <a:gdLst>
                <a:gd name="connsiteX0" fmla="*/ 0 w 2570163"/>
                <a:gd name="connsiteY0" fmla="*/ 0 h 1738085"/>
                <a:gd name="connsiteX1" fmla="*/ 1701121 w 2570163"/>
                <a:gd name="connsiteY1" fmla="*/ 0 h 1738085"/>
                <a:gd name="connsiteX2" fmla="*/ 2570163 w 2570163"/>
                <a:gd name="connsiteY2" fmla="*/ 869043 h 1738085"/>
                <a:gd name="connsiteX3" fmla="*/ 2570163 w 2570163"/>
                <a:gd name="connsiteY3" fmla="*/ 1738085 h 1738085"/>
                <a:gd name="connsiteX4" fmla="*/ 0 w 2570163"/>
                <a:gd name="connsiteY4" fmla="*/ 1738085 h 1738085"/>
                <a:gd name="connsiteX5" fmla="*/ 0 w 2570163"/>
                <a:gd name="connsiteY5" fmla="*/ 0 h 1738085"/>
                <a:gd name="connsiteX0" fmla="*/ 0 w 3617913"/>
                <a:gd name="connsiteY0" fmla="*/ 0 h 1745343"/>
                <a:gd name="connsiteX1" fmla="*/ 1701121 w 3617913"/>
                <a:gd name="connsiteY1" fmla="*/ 0 h 1745343"/>
                <a:gd name="connsiteX2" fmla="*/ 3617913 w 3617913"/>
                <a:gd name="connsiteY2" fmla="*/ 1745343 h 1745343"/>
                <a:gd name="connsiteX3" fmla="*/ 2570163 w 3617913"/>
                <a:gd name="connsiteY3" fmla="*/ 1738085 h 1745343"/>
                <a:gd name="connsiteX4" fmla="*/ 0 w 3617913"/>
                <a:gd name="connsiteY4" fmla="*/ 1738085 h 1745343"/>
                <a:gd name="connsiteX5" fmla="*/ 0 w 3617913"/>
                <a:gd name="connsiteY5" fmla="*/ 0 h 1745343"/>
                <a:gd name="connsiteX0" fmla="*/ 0 w 3617913"/>
                <a:gd name="connsiteY0" fmla="*/ 0 h 1745343"/>
                <a:gd name="connsiteX1" fmla="*/ 1701121 w 3617913"/>
                <a:gd name="connsiteY1" fmla="*/ 0 h 1745343"/>
                <a:gd name="connsiteX2" fmla="*/ 3617913 w 3617913"/>
                <a:gd name="connsiteY2" fmla="*/ 1745343 h 1745343"/>
                <a:gd name="connsiteX3" fmla="*/ 0 w 3617913"/>
                <a:gd name="connsiteY3" fmla="*/ 1738085 h 1745343"/>
                <a:gd name="connsiteX4" fmla="*/ 0 w 3617913"/>
                <a:gd name="connsiteY4" fmla="*/ 0 h 1745343"/>
                <a:gd name="connsiteX0" fmla="*/ 0 w 3617913"/>
                <a:gd name="connsiteY0" fmla="*/ 0 h 1745343"/>
                <a:gd name="connsiteX1" fmla="*/ 2512833 w 3617913"/>
                <a:gd name="connsiteY1" fmla="*/ 0 h 1745343"/>
                <a:gd name="connsiteX2" fmla="*/ 3617913 w 3617913"/>
                <a:gd name="connsiteY2" fmla="*/ 1745343 h 1745343"/>
                <a:gd name="connsiteX3" fmla="*/ 0 w 3617913"/>
                <a:gd name="connsiteY3" fmla="*/ 1738085 h 1745343"/>
                <a:gd name="connsiteX4" fmla="*/ 0 w 3617913"/>
                <a:gd name="connsiteY4" fmla="*/ 0 h 17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913" h="1745343">
                  <a:moveTo>
                    <a:pt x="0" y="0"/>
                  </a:moveTo>
                  <a:lnTo>
                    <a:pt x="2512833" y="0"/>
                  </a:lnTo>
                  <a:lnTo>
                    <a:pt x="3617913" y="1745343"/>
                  </a:lnTo>
                  <a:lnTo>
                    <a:pt x="0" y="17380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1559498" y="2035874"/>
            <a:ext cx="864095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+mj-lt"/>
                <a:cs typeface="Tahoma" pitchFamily="34" charset="0"/>
              </a:rPr>
              <a:t>What is Cyber Security?</a:t>
            </a:r>
            <a:endParaRPr lang="en-US" sz="28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20204" y="169846"/>
            <a:ext cx="739687" cy="1145789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524000" y="5384362"/>
            <a:ext cx="9144000" cy="1561797"/>
            <a:chOff x="0" y="5085104"/>
            <a:chExt cx="9144000" cy="1780153"/>
          </a:xfrm>
          <a:solidFill>
            <a:srgbClr val="0070C0"/>
          </a:solidFill>
        </p:grpSpPr>
        <p:sp>
          <p:nvSpPr>
            <p:cNvPr id="15" name="Rectangle 14"/>
            <p:cNvSpPr/>
            <p:nvPr/>
          </p:nvSpPr>
          <p:spPr bwMode="ltGray">
            <a:xfrm>
              <a:off x="0" y="5085104"/>
              <a:ext cx="9144000" cy="1738086"/>
            </a:xfrm>
            <a:prstGeom prst="rect">
              <a:avLst/>
            </a:pr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  <p:sp>
          <p:nvSpPr>
            <p:cNvPr id="16" name="Snip Single Corner Rectangle 1099"/>
            <p:cNvSpPr/>
            <p:nvPr/>
          </p:nvSpPr>
          <p:spPr bwMode="ltGray">
            <a:xfrm>
              <a:off x="1" y="5119914"/>
              <a:ext cx="2971800" cy="1745343"/>
            </a:xfrm>
            <a:custGeom>
              <a:avLst/>
              <a:gdLst>
                <a:gd name="connsiteX0" fmla="*/ 0 w 2570163"/>
                <a:gd name="connsiteY0" fmla="*/ 0 h 1738085"/>
                <a:gd name="connsiteX1" fmla="*/ 1701121 w 2570163"/>
                <a:gd name="connsiteY1" fmla="*/ 0 h 1738085"/>
                <a:gd name="connsiteX2" fmla="*/ 2570163 w 2570163"/>
                <a:gd name="connsiteY2" fmla="*/ 869043 h 1738085"/>
                <a:gd name="connsiteX3" fmla="*/ 2570163 w 2570163"/>
                <a:gd name="connsiteY3" fmla="*/ 1738085 h 1738085"/>
                <a:gd name="connsiteX4" fmla="*/ 0 w 2570163"/>
                <a:gd name="connsiteY4" fmla="*/ 1738085 h 1738085"/>
                <a:gd name="connsiteX5" fmla="*/ 0 w 2570163"/>
                <a:gd name="connsiteY5" fmla="*/ 0 h 1738085"/>
                <a:gd name="connsiteX0" fmla="*/ 0 w 3617913"/>
                <a:gd name="connsiteY0" fmla="*/ 0 h 1745343"/>
                <a:gd name="connsiteX1" fmla="*/ 1701121 w 3617913"/>
                <a:gd name="connsiteY1" fmla="*/ 0 h 1745343"/>
                <a:gd name="connsiteX2" fmla="*/ 3617913 w 3617913"/>
                <a:gd name="connsiteY2" fmla="*/ 1745343 h 1745343"/>
                <a:gd name="connsiteX3" fmla="*/ 2570163 w 3617913"/>
                <a:gd name="connsiteY3" fmla="*/ 1738085 h 1745343"/>
                <a:gd name="connsiteX4" fmla="*/ 0 w 3617913"/>
                <a:gd name="connsiteY4" fmla="*/ 1738085 h 1745343"/>
                <a:gd name="connsiteX5" fmla="*/ 0 w 3617913"/>
                <a:gd name="connsiteY5" fmla="*/ 0 h 1745343"/>
                <a:gd name="connsiteX0" fmla="*/ 0 w 3617913"/>
                <a:gd name="connsiteY0" fmla="*/ 0 h 1745343"/>
                <a:gd name="connsiteX1" fmla="*/ 1701121 w 3617913"/>
                <a:gd name="connsiteY1" fmla="*/ 0 h 1745343"/>
                <a:gd name="connsiteX2" fmla="*/ 3617913 w 3617913"/>
                <a:gd name="connsiteY2" fmla="*/ 1745343 h 1745343"/>
                <a:gd name="connsiteX3" fmla="*/ 0 w 3617913"/>
                <a:gd name="connsiteY3" fmla="*/ 1738085 h 1745343"/>
                <a:gd name="connsiteX4" fmla="*/ 0 w 3617913"/>
                <a:gd name="connsiteY4" fmla="*/ 0 h 1745343"/>
                <a:gd name="connsiteX0" fmla="*/ 0 w 3617913"/>
                <a:gd name="connsiteY0" fmla="*/ 0 h 1745343"/>
                <a:gd name="connsiteX1" fmla="*/ 2512833 w 3617913"/>
                <a:gd name="connsiteY1" fmla="*/ 0 h 1745343"/>
                <a:gd name="connsiteX2" fmla="*/ 3617913 w 3617913"/>
                <a:gd name="connsiteY2" fmla="*/ 1745343 h 1745343"/>
                <a:gd name="connsiteX3" fmla="*/ 0 w 3617913"/>
                <a:gd name="connsiteY3" fmla="*/ 1738085 h 1745343"/>
                <a:gd name="connsiteX4" fmla="*/ 0 w 3617913"/>
                <a:gd name="connsiteY4" fmla="*/ 0 h 174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617913" h="1745343">
                  <a:moveTo>
                    <a:pt x="0" y="0"/>
                  </a:moveTo>
                  <a:lnTo>
                    <a:pt x="2512833" y="0"/>
                  </a:lnTo>
                  <a:lnTo>
                    <a:pt x="3617913" y="1745343"/>
                  </a:lnTo>
                  <a:lnTo>
                    <a:pt x="0" y="1738085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rgbClr val="FFFFFF"/>
                </a:solidFill>
                <a:latin typeface="Georgia" pitchFamily="18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1524005" y="5661252"/>
            <a:ext cx="9143999" cy="978729"/>
          </a:xfrm>
          <a:prstGeom prst="rect">
            <a:avLst/>
          </a:prstGeom>
          <a:solidFill>
            <a:srgbClr val="0070C0"/>
          </a:solidFill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Presentation by: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Cyber Security Centre of Excellence (CS-CoE)</a:t>
            </a:r>
          </a:p>
          <a:p>
            <a:pPr algn="ctr">
              <a:lnSpc>
                <a:spcPct val="120000"/>
              </a:lnSpc>
            </a:pPr>
            <a:r>
              <a:rPr lang="en-US" sz="1600" b="1" dirty="0">
                <a:solidFill>
                  <a:schemeClr val="bg2"/>
                </a:solidFill>
                <a:latin typeface="+mj-lt"/>
              </a:rPr>
              <a:t>Department of Information Technology &amp; Electronics, Government of West Bengal</a:t>
            </a:r>
          </a:p>
        </p:txBody>
      </p:sp>
    </p:spTree>
    <p:extLst>
      <p:ext uri="{BB962C8B-B14F-4D97-AF65-F5344CB8AC3E}">
        <p14:creationId xmlns:p14="http://schemas.microsoft.com/office/powerpoint/2010/main" xmlns="" val="23260477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47528" y="188640"/>
            <a:ext cx="8077200" cy="510952"/>
          </a:xfrm>
        </p:spPr>
        <p:txBody>
          <a:bodyPr/>
          <a:lstStyle/>
          <a:p>
            <a:r>
              <a:rPr lang="en-GB" dirty="0"/>
              <a:t>Cyber Security</a:t>
            </a:r>
            <a:endParaRPr lang="en-US" i="0" u="sng" dirty="0"/>
          </a:p>
        </p:txBody>
      </p:sp>
      <p:sp>
        <p:nvSpPr>
          <p:cNvPr id="85" name="Rectangle 2">
            <a:extLst>
              <a:ext uri="{FF2B5EF4-FFF2-40B4-BE49-F238E27FC236}">
                <a16:creationId xmlns:a16="http://schemas.microsoft.com/office/drawing/2014/main" xmlns="" id="{096A2507-8137-4DD6-881D-F29DDF877E0E}"/>
              </a:ext>
            </a:extLst>
          </p:cNvPr>
          <p:cNvSpPr txBox="1">
            <a:spLocks noChangeArrowheads="1"/>
          </p:cNvSpPr>
          <p:nvPr/>
        </p:nvSpPr>
        <p:spPr>
          <a:xfrm>
            <a:off x="1850908" y="908720"/>
            <a:ext cx="8352928" cy="5184576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Georgia"/>
              <a:buNone/>
              <a:defRPr sz="2667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 indent="0" rtl="0">
              <a:spcBef>
                <a:spcPts val="0"/>
              </a:spcBef>
              <a:buSzPts val="1400"/>
              <a:buNone/>
              <a:defRPr sz="2400"/>
            </a:lvl2pPr>
            <a:lvl3pPr lvl="2" indent="0" rtl="0">
              <a:spcBef>
                <a:spcPts val="0"/>
              </a:spcBef>
              <a:buSzPts val="1400"/>
              <a:buNone/>
              <a:defRPr sz="2400"/>
            </a:lvl3pPr>
            <a:lvl4pPr lvl="3" indent="0" rtl="0">
              <a:spcBef>
                <a:spcPts val="0"/>
              </a:spcBef>
              <a:buSzPts val="1400"/>
              <a:buNone/>
              <a:defRPr sz="2400"/>
            </a:lvl4pPr>
            <a:lvl5pPr lvl="4" indent="0" rtl="0">
              <a:spcBef>
                <a:spcPts val="0"/>
              </a:spcBef>
              <a:buSzPts val="1400"/>
              <a:buNone/>
              <a:defRPr sz="2400"/>
            </a:lvl5pPr>
            <a:lvl6pPr lvl="5" indent="0" rtl="0">
              <a:spcBef>
                <a:spcPts val="0"/>
              </a:spcBef>
              <a:buSzPts val="1400"/>
              <a:buNone/>
              <a:defRPr sz="2400"/>
            </a:lvl6pPr>
            <a:lvl7pPr lvl="6" indent="0" rtl="0">
              <a:spcBef>
                <a:spcPts val="0"/>
              </a:spcBef>
              <a:buSzPts val="1400"/>
              <a:buNone/>
              <a:defRPr sz="2400"/>
            </a:lvl7pPr>
            <a:lvl8pPr lvl="7" indent="0" rtl="0">
              <a:spcBef>
                <a:spcPts val="0"/>
              </a:spcBef>
              <a:buSzPts val="1400"/>
              <a:buNone/>
              <a:defRPr sz="2400"/>
            </a:lvl8pPr>
            <a:lvl9pPr lvl="8" indent="0" rtl="0">
              <a:spcBef>
                <a:spcPts val="0"/>
              </a:spcBef>
              <a:buSzPts val="1400"/>
              <a:buNone/>
              <a:defRPr sz="2400"/>
            </a:lvl9pPr>
          </a:lstStyle>
          <a:p>
            <a:pPr>
              <a:lnSpc>
                <a:spcPct val="150000"/>
              </a:lnSpc>
            </a:pPr>
            <a:r>
              <a:rPr lang="en-US" sz="1600" b="1" kern="0" dirty="0">
                <a:latin typeface="+mj-lt"/>
              </a:rPr>
              <a:t>Cybersecurity is the practice of protecting systems, devices, networks and programs from digital attack(s).</a:t>
            </a: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en-US" sz="1600" b="1" kern="0" dirty="0">
              <a:latin typeface="+mj-lt"/>
            </a:endParaRPr>
          </a:p>
          <a:p>
            <a:pPr>
              <a:lnSpc>
                <a:spcPct val="150000"/>
              </a:lnSpc>
            </a:pPr>
            <a:r>
              <a:rPr lang="en-US" sz="1600" b="1" kern="0" dirty="0">
                <a:latin typeface="+mj-lt"/>
              </a:rPr>
              <a:t>The purpose of cybersecurity is to help prevent cyberattacks, data breaches and identity theft and aid in risk management. </a:t>
            </a:r>
          </a:p>
          <a:p>
            <a:pPr>
              <a:lnSpc>
                <a:spcPct val="150000"/>
              </a:lnSpc>
            </a:pPr>
            <a:r>
              <a:rPr lang="en-US" sz="1600" b="1" kern="0" dirty="0">
                <a:latin typeface="+mj-lt"/>
              </a:rPr>
              <a:t>When an organization has a strong sense of network security and an effective incident response plan, it is better able to prevent and mitigate cyber-attacks</a:t>
            </a:r>
            <a:endParaRPr lang="en-US" altLang="en-US" sz="1600" b="1" kern="0" dirty="0">
              <a:latin typeface="+mj-lt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8B13792-281F-4A61-8E0C-9F6EE6281D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4931" y="1433606"/>
            <a:ext cx="3240360" cy="295079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7AFF7AD-080F-4A7F-AFB6-9E786A4CFAA2}"/>
              </a:ext>
            </a:extLst>
          </p:cNvPr>
          <p:cNvSpPr txBox="1"/>
          <p:nvPr/>
        </p:nvSpPr>
        <p:spPr>
          <a:xfrm>
            <a:off x="10442770" y="1412777"/>
            <a:ext cx="45719" cy="4571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indent="-274320">
              <a:spcAft>
                <a:spcPts val="900"/>
              </a:spcAft>
            </a:pPr>
            <a:endParaRPr lang="en-US" sz="2000" dirty="0" err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2669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855304" y="188640"/>
            <a:ext cx="8061648" cy="510952"/>
          </a:xfrm>
        </p:spPr>
        <p:txBody>
          <a:bodyPr/>
          <a:lstStyle/>
          <a:p>
            <a:r>
              <a:rPr lang="en-GB" dirty="0"/>
              <a:t>Cyber Security</a:t>
            </a:r>
            <a:endParaRPr lang="en-US" i="0" u="sng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8DAAEC8F-0492-46F9-B016-F3DAF0A5E560}"/>
              </a:ext>
            </a:extLst>
          </p:cNvPr>
          <p:cNvGrpSpPr/>
          <p:nvPr/>
        </p:nvGrpSpPr>
        <p:grpSpPr>
          <a:xfrm>
            <a:off x="2135560" y="1412776"/>
            <a:ext cx="7458232" cy="4032448"/>
            <a:chOff x="803784" y="2204864"/>
            <a:chExt cx="7458232" cy="4032448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xmlns="" id="{158A5D59-4DC6-4390-9714-97B9AAAF6BBD}"/>
                </a:ext>
              </a:extLst>
            </p:cNvPr>
            <p:cNvSpPr/>
            <p:nvPr/>
          </p:nvSpPr>
          <p:spPr>
            <a:xfrm>
              <a:off x="803784" y="2204864"/>
              <a:ext cx="1820874" cy="4032448"/>
            </a:xfrm>
            <a:custGeom>
              <a:avLst/>
              <a:gdLst>
                <a:gd name="connsiteX0" fmla="*/ 0 w 1489769"/>
                <a:gd name="connsiteY0" fmla="*/ 148977 h 2464048"/>
                <a:gd name="connsiteX1" fmla="*/ 148977 w 1489769"/>
                <a:gd name="connsiteY1" fmla="*/ 0 h 2464048"/>
                <a:gd name="connsiteX2" fmla="*/ 1340792 w 1489769"/>
                <a:gd name="connsiteY2" fmla="*/ 0 h 2464048"/>
                <a:gd name="connsiteX3" fmla="*/ 1489769 w 1489769"/>
                <a:gd name="connsiteY3" fmla="*/ 148977 h 2464048"/>
                <a:gd name="connsiteX4" fmla="*/ 1489769 w 1489769"/>
                <a:gd name="connsiteY4" fmla="*/ 2315071 h 2464048"/>
                <a:gd name="connsiteX5" fmla="*/ 1340792 w 1489769"/>
                <a:gd name="connsiteY5" fmla="*/ 2464048 h 2464048"/>
                <a:gd name="connsiteX6" fmla="*/ 148977 w 1489769"/>
                <a:gd name="connsiteY6" fmla="*/ 2464048 h 2464048"/>
                <a:gd name="connsiteX7" fmla="*/ 0 w 1489769"/>
                <a:gd name="connsiteY7" fmla="*/ 2315071 h 2464048"/>
                <a:gd name="connsiteX8" fmla="*/ 0 w 1489769"/>
                <a:gd name="connsiteY8" fmla="*/ 148977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769" h="2464048">
                  <a:moveTo>
                    <a:pt x="0" y="148977"/>
                  </a:moveTo>
                  <a:cubicBezTo>
                    <a:pt x="0" y="66699"/>
                    <a:pt x="66699" y="0"/>
                    <a:pt x="148977" y="0"/>
                  </a:cubicBezTo>
                  <a:lnTo>
                    <a:pt x="1340792" y="0"/>
                  </a:lnTo>
                  <a:cubicBezTo>
                    <a:pt x="1423070" y="0"/>
                    <a:pt x="1489769" y="66699"/>
                    <a:pt x="1489769" y="148977"/>
                  </a:cubicBezTo>
                  <a:lnTo>
                    <a:pt x="1489769" y="2315071"/>
                  </a:lnTo>
                  <a:cubicBezTo>
                    <a:pt x="1489769" y="2397349"/>
                    <a:pt x="1423070" y="2464048"/>
                    <a:pt x="1340792" y="2464048"/>
                  </a:cubicBezTo>
                  <a:lnTo>
                    <a:pt x="148977" y="2464048"/>
                  </a:lnTo>
                  <a:cubicBezTo>
                    <a:pt x="66699" y="2464048"/>
                    <a:pt x="0" y="2397349"/>
                    <a:pt x="0" y="2315071"/>
                  </a:cubicBezTo>
                  <a:lnTo>
                    <a:pt x="0" y="1489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099411" rIns="113792" bIns="606602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Infrastructure Security</a:t>
              </a:r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xmlns="" id="{0590ADDB-F860-481E-9495-ED7E9B59808C}"/>
                </a:ext>
              </a:extLst>
            </p:cNvPr>
            <p:cNvSpPr/>
            <p:nvPr/>
          </p:nvSpPr>
          <p:spPr>
            <a:xfrm>
              <a:off x="2682903" y="2204864"/>
              <a:ext cx="1820874" cy="4032448"/>
            </a:xfrm>
            <a:custGeom>
              <a:avLst/>
              <a:gdLst>
                <a:gd name="connsiteX0" fmla="*/ 0 w 1489769"/>
                <a:gd name="connsiteY0" fmla="*/ 148977 h 2464048"/>
                <a:gd name="connsiteX1" fmla="*/ 148977 w 1489769"/>
                <a:gd name="connsiteY1" fmla="*/ 0 h 2464048"/>
                <a:gd name="connsiteX2" fmla="*/ 1340792 w 1489769"/>
                <a:gd name="connsiteY2" fmla="*/ 0 h 2464048"/>
                <a:gd name="connsiteX3" fmla="*/ 1489769 w 1489769"/>
                <a:gd name="connsiteY3" fmla="*/ 148977 h 2464048"/>
                <a:gd name="connsiteX4" fmla="*/ 1489769 w 1489769"/>
                <a:gd name="connsiteY4" fmla="*/ 2315071 h 2464048"/>
                <a:gd name="connsiteX5" fmla="*/ 1340792 w 1489769"/>
                <a:gd name="connsiteY5" fmla="*/ 2464048 h 2464048"/>
                <a:gd name="connsiteX6" fmla="*/ 148977 w 1489769"/>
                <a:gd name="connsiteY6" fmla="*/ 2464048 h 2464048"/>
                <a:gd name="connsiteX7" fmla="*/ 0 w 1489769"/>
                <a:gd name="connsiteY7" fmla="*/ 2315071 h 2464048"/>
                <a:gd name="connsiteX8" fmla="*/ 0 w 1489769"/>
                <a:gd name="connsiteY8" fmla="*/ 148977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769" h="2464048">
                  <a:moveTo>
                    <a:pt x="0" y="148977"/>
                  </a:moveTo>
                  <a:cubicBezTo>
                    <a:pt x="0" y="66699"/>
                    <a:pt x="66699" y="0"/>
                    <a:pt x="148977" y="0"/>
                  </a:cubicBezTo>
                  <a:lnTo>
                    <a:pt x="1340792" y="0"/>
                  </a:lnTo>
                  <a:cubicBezTo>
                    <a:pt x="1423070" y="0"/>
                    <a:pt x="1489769" y="66699"/>
                    <a:pt x="1489769" y="148977"/>
                  </a:cubicBezTo>
                  <a:lnTo>
                    <a:pt x="1489769" y="2315071"/>
                  </a:lnTo>
                  <a:cubicBezTo>
                    <a:pt x="1489769" y="2397349"/>
                    <a:pt x="1423070" y="2464048"/>
                    <a:pt x="1340792" y="2464048"/>
                  </a:cubicBezTo>
                  <a:lnTo>
                    <a:pt x="148977" y="2464048"/>
                  </a:lnTo>
                  <a:cubicBezTo>
                    <a:pt x="66699" y="2464048"/>
                    <a:pt x="0" y="2397349"/>
                    <a:pt x="0" y="2315071"/>
                  </a:cubicBezTo>
                  <a:lnTo>
                    <a:pt x="0" y="1489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414226"/>
                <a:satOff val="-43070"/>
                <a:lumOff val="28126"/>
                <a:alphaOff val="0"/>
              </a:schemeClr>
            </a:fillRef>
            <a:effectRef idx="0">
              <a:schemeClr val="accent3">
                <a:shade val="50000"/>
                <a:hueOff val="414226"/>
                <a:satOff val="-43070"/>
                <a:lumOff val="281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099411" rIns="113792" bIns="606602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Application Security</a:t>
              </a:r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xmlns="" id="{343C7515-79DE-454D-9450-10E8530FF683}"/>
                </a:ext>
              </a:extLst>
            </p:cNvPr>
            <p:cNvSpPr/>
            <p:nvPr/>
          </p:nvSpPr>
          <p:spPr>
            <a:xfrm>
              <a:off x="4562023" y="2204864"/>
              <a:ext cx="1820874" cy="4032448"/>
            </a:xfrm>
            <a:custGeom>
              <a:avLst/>
              <a:gdLst>
                <a:gd name="connsiteX0" fmla="*/ 0 w 1489769"/>
                <a:gd name="connsiteY0" fmla="*/ 148977 h 2464048"/>
                <a:gd name="connsiteX1" fmla="*/ 148977 w 1489769"/>
                <a:gd name="connsiteY1" fmla="*/ 0 h 2464048"/>
                <a:gd name="connsiteX2" fmla="*/ 1340792 w 1489769"/>
                <a:gd name="connsiteY2" fmla="*/ 0 h 2464048"/>
                <a:gd name="connsiteX3" fmla="*/ 1489769 w 1489769"/>
                <a:gd name="connsiteY3" fmla="*/ 148977 h 2464048"/>
                <a:gd name="connsiteX4" fmla="*/ 1489769 w 1489769"/>
                <a:gd name="connsiteY4" fmla="*/ 2315071 h 2464048"/>
                <a:gd name="connsiteX5" fmla="*/ 1340792 w 1489769"/>
                <a:gd name="connsiteY5" fmla="*/ 2464048 h 2464048"/>
                <a:gd name="connsiteX6" fmla="*/ 148977 w 1489769"/>
                <a:gd name="connsiteY6" fmla="*/ 2464048 h 2464048"/>
                <a:gd name="connsiteX7" fmla="*/ 0 w 1489769"/>
                <a:gd name="connsiteY7" fmla="*/ 2315071 h 2464048"/>
                <a:gd name="connsiteX8" fmla="*/ 0 w 1489769"/>
                <a:gd name="connsiteY8" fmla="*/ 148977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769" h="2464048">
                  <a:moveTo>
                    <a:pt x="0" y="148977"/>
                  </a:moveTo>
                  <a:cubicBezTo>
                    <a:pt x="0" y="66699"/>
                    <a:pt x="66699" y="0"/>
                    <a:pt x="148977" y="0"/>
                  </a:cubicBezTo>
                  <a:lnTo>
                    <a:pt x="1340792" y="0"/>
                  </a:lnTo>
                  <a:cubicBezTo>
                    <a:pt x="1423070" y="0"/>
                    <a:pt x="1489769" y="66699"/>
                    <a:pt x="1489769" y="148977"/>
                  </a:cubicBezTo>
                  <a:lnTo>
                    <a:pt x="1489769" y="2315071"/>
                  </a:lnTo>
                  <a:cubicBezTo>
                    <a:pt x="1489769" y="2397349"/>
                    <a:pt x="1423070" y="2464048"/>
                    <a:pt x="1340792" y="2464048"/>
                  </a:cubicBezTo>
                  <a:lnTo>
                    <a:pt x="148977" y="2464048"/>
                  </a:lnTo>
                  <a:cubicBezTo>
                    <a:pt x="66699" y="2464048"/>
                    <a:pt x="0" y="2397349"/>
                    <a:pt x="0" y="2315071"/>
                  </a:cubicBezTo>
                  <a:lnTo>
                    <a:pt x="0" y="1489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828452"/>
                <a:satOff val="-86140"/>
                <a:lumOff val="56251"/>
                <a:alphaOff val="0"/>
              </a:schemeClr>
            </a:fillRef>
            <a:effectRef idx="0">
              <a:schemeClr val="accent3">
                <a:shade val="50000"/>
                <a:hueOff val="828452"/>
                <a:satOff val="-86140"/>
                <a:lumOff val="56251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099411" rIns="113792" bIns="606602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Data Security</a:t>
              </a: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xmlns="" id="{DE34C1BC-9C58-489C-AB1D-80B678A77544}"/>
                </a:ext>
              </a:extLst>
            </p:cNvPr>
            <p:cNvSpPr/>
            <p:nvPr/>
          </p:nvSpPr>
          <p:spPr>
            <a:xfrm>
              <a:off x="6441142" y="2204864"/>
              <a:ext cx="1820874" cy="4032448"/>
            </a:xfrm>
            <a:custGeom>
              <a:avLst/>
              <a:gdLst>
                <a:gd name="connsiteX0" fmla="*/ 0 w 1489769"/>
                <a:gd name="connsiteY0" fmla="*/ 148977 h 2464048"/>
                <a:gd name="connsiteX1" fmla="*/ 148977 w 1489769"/>
                <a:gd name="connsiteY1" fmla="*/ 0 h 2464048"/>
                <a:gd name="connsiteX2" fmla="*/ 1340792 w 1489769"/>
                <a:gd name="connsiteY2" fmla="*/ 0 h 2464048"/>
                <a:gd name="connsiteX3" fmla="*/ 1489769 w 1489769"/>
                <a:gd name="connsiteY3" fmla="*/ 148977 h 2464048"/>
                <a:gd name="connsiteX4" fmla="*/ 1489769 w 1489769"/>
                <a:gd name="connsiteY4" fmla="*/ 2315071 h 2464048"/>
                <a:gd name="connsiteX5" fmla="*/ 1340792 w 1489769"/>
                <a:gd name="connsiteY5" fmla="*/ 2464048 h 2464048"/>
                <a:gd name="connsiteX6" fmla="*/ 148977 w 1489769"/>
                <a:gd name="connsiteY6" fmla="*/ 2464048 h 2464048"/>
                <a:gd name="connsiteX7" fmla="*/ 0 w 1489769"/>
                <a:gd name="connsiteY7" fmla="*/ 2315071 h 2464048"/>
                <a:gd name="connsiteX8" fmla="*/ 0 w 1489769"/>
                <a:gd name="connsiteY8" fmla="*/ 148977 h 24640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89769" h="2464048">
                  <a:moveTo>
                    <a:pt x="0" y="148977"/>
                  </a:moveTo>
                  <a:cubicBezTo>
                    <a:pt x="0" y="66699"/>
                    <a:pt x="66699" y="0"/>
                    <a:pt x="148977" y="0"/>
                  </a:cubicBezTo>
                  <a:lnTo>
                    <a:pt x="1340792" y="0"/>
                  </a:lnTo>
                  <a:cubicBezTo>
                    <a:pt x="1423070" y="0"/>
                    <a:pt x="1489769" y="66699"/>
                    <a:pt x="1489769" y="148977"/>
                  </a:cubicBezTo>
                  <a:lnTo>
                    <a:pt x="1489769" y="2315071"/>
                  </a:lnTo>
                  <a:cubicBezTo>
                    <a:pt x="1489769" y="2397349"/>
                    <a:pt x="1423070" y="2464048"/>
                    <a:pt x="1340792" y="2464048"/>
                  </a:cubicBezTo>
                  <a:lnTo>
                    <a:pt x="148977" y="2464048"/>
                  </a:lnTo>
                  <a:cubicBezTo>
                    <a:pt x="66699" y="2464048"/>
                    <a:pt x="0" y="2397349"/>
                    <a:pt x="0" y="2315071"/>
                  </a:cubicBezTo>
                  <a:lnTo>
                    <a:pt x="0" y="148977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shade val="50000"/>
                <a:hueOff val="414226"/>
                <a:satOff val="-43070"/>
                <a:lumOff val="28126"/>
                <a:alphaOff val="0"/>
              </a:schemeClr>
            </a:fillRef>
            <a:effectRef idx="0">
              <a:schemeClr val="accent3">
                <a:shade val="50000"/>
                <a:hueOff val="414226"/>
                <a:satOff val="-43070"/>
                <a:lumOff val="2812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13792" tIns="1099411" rIns="113792" bIns="606602" numCol="1" spcCol="1270" anchor="t" anchorCtr="0">
              <a:noAutofit/>
            </a:bodyPr>
            <a:lstStyle/>
            <a:p>
              <a:pPr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600" b="1" dirty="0"/>
                <a:t>Internet of Things Security</a:t>
              </a:r>
              <a:endParaRPr lang="en-US" sz="1600" dirty="0"/>
            </a:p>
          </p:txBody>
        </p:sp>
        <p:sp>
          <p:nvSpPr>
            <p:cNvPr id="13" name="Arrow: Left-Right 12">
              <a:extLst>
                <a:ext uri="{FF2B5EF4-FFF2-40B4-BE49-F238E27FC236}">
                  <a16:creationId xmlns:a16="http://schemas.microsoft.com/office/drawing/2014/main" xmlns="" id="{7E674913-9260-4ED7-A86B-1D57F6966308}"/>
                </a:ext>
              </a:extLst>
            </p:cNvPr>
            <p:cNvSpPr/>
            <p:nvPr/>
          </p:nvSpPr>
          <p:spPr>
            <a:xfrm>
              <a:off x="1144608" y="5149302"/>
              <a:ext cx="6854784" cy="720080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b="1" dirty="0">
                  <a:solidFill>
                    <a:schemeClr val="tx2">
                      <a:lumMod val="75000"/>
                    </a:schemeClr>
                  </a:solidFill>
                </a:rPr>
                <a:t>Governance , Risk and Compliance</a:t>
              </a:r>
            </a:p>
          </p:txBody>
        </p:sp>
        <p:sp>
          <p:nvSpPr>
            <p:cNvPr id="42" name="Arrow: Left-Right 41">
              <a:extLst>
                <a:ext uri="{FF2B5EF4-FFF2-40B4-BE49-F238E27FC236}">
                  <a16:creationId xmlns:a16="http://schemas.microsoft.com/office/drawing/2014/main" xmlns="" id="{866156B0-C9AA-4A82-A98A-3211108B8473}"/>
                </a:ext>
              </a:extLst>
            </p:cNvPr>
            <p:cNvSpPr/>
            <p:nvPr/>
          </p:nvSpPr>
          <p:spPr>
            <a:xfrm>
              <a:off x="2853414" y="4510423"/>
              <a:ext cx="3017428" cy="720080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Identity &amp; Access Management</a:t>
              </a:r>
            </a:p>
          </p:txBody>
        </p:sp>
        <p:sp>
          <p:nvSpPr>
            <p:cNvPr id="43" name="Arrow: Left-Right 42">
              <a:extLst>
                <a:ext uri="{FF2B5EF4-FFF2-40B4-BE49-F238E27FC236}">
                  <a16:creationId xmlns:a16="http://schemas.microsoft.com/office/drawing/2014/main" xmlns="" id="{9186CFEA-E9AD-4B01-BA65-5A1B1A248D6C}"/>
                </a:ext>
              </a:extLst>
            </p:cNvPr>
            <p:cNvSpPr/>
            <p:nvPr/>
          </p:nvSpPr>
          <p:spPr>
            <a:xfrm>
              <a:off x="883139" y="3729913"/>
              <a:ext cx="3017428" cy="720080"/>
            </a:xfrm>
            <a:prstGeom prst="leftRightArrow">
              <a:avLst/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tint val="55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tint val="55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pPr algn="ctr"/>
              <a:r>
                <a:rPr lang="en-US" sz="1200" b="1" dirty="0">
                  <a:solidFill>
                    <a:schemeClr val="tx2">
                      <a:lumMod val="75000"/>
                    </a:schemeClr>
                  </a:solidFill>
                </a:rPr>
                <a:t>Vulnerability Management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BB7B8E78-E03C-4C22-83A8-CD26C67C4EFD}"/>
              </a:ext>
            </a:extLst>
          </p:cNvPr>
          <p:cNvSpPr txBox="1"/>
          <p:nvPr/>
        </p:nvSpPr>
        <p:spPr>
          <a:xfrm>
            <a:off x="2074618" y="5908917"/>
            <a:ext cx="7842334" cy="432048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indent="-274320">
              <a:spcAft>
                <a:spcPts val="900"/>
              </a:spcAft>
            </a:pPr>
            <a:r>
              <a:rPr lang="en-US" sz="2000" dirty="0">
                <a:latin typeface="+mj-lt"/>
              </a:rPr>
              <a:t>What is VULNERABILITY - weakness which can be exploited</a:t>
            </a:r>
          </a:p>
        </p:txBody>
      </p:sp>
    </p:spTree>
    <p:extLst>
      <p:ext uri="{BB962C8B-B14F-4D97-AF65-F5344CB8AC3E}">
        <p14:creationId xmlns:p14="http://schemas.microsoft.com/office/powerpoint/2010/main" xmlns="" val="21190971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37928" y="133813"/>
            <a:ext cx="8496944" cy="438944"/>
          </a:xfrm>
        </p:spPr>
        <p:txBody>
          <a:bodyPr/>
          <a:lstStyle/>
          <a:p>
            <a:r>
              <a:rPr lang="en-US" sz="2000" dirty="0"/>
              <a:t>Top causes of Security Breach</a:t>
            </a:r>
            <a:endParaRPr lang="en-US" sz="2000" i="0" u="sng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6306886-A87D-4549-B57C-D8D261EDAF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1" y="2390106"/>
            <a:ext cx="4160095" cy="286987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5D6579B5-E0B5-4949-8481-A4F5600CF0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06606" y="1124744"/>
            <a:ext cx="4179795" cy="54006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3AB1E44-BAF9-4199-BF43-EEB8D4828693}"/>
              </a:ext>
            </a:extLst>
          </p:cNvPr>
          <p:cNvSpPr txBox="1"/>
          <p:nvPr/>
        </p:nvSpPr>
        <p:spPr>
          <a:xfrm>
            <a:off x="7153292" y="6381328"/>
            <a:ext cx="3368007" cy="28803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000" b="1" dirty="0">
                <a:latin typeface="Georgia" pitchFamily="18" charset="0"/>
              </a:rPr>
              <a:t>Source : </a:t>
            </a:r>
            <a:r>
              <a:rPr lang="en-US" sz="1000" b="1" dirty="0"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Computer Forensics</a:t>
            </a:r>
          </a:p>
          <a:p>
            <a:r>
              <a:rPr lang="en-US" sz="1000" b="1" dirty="0"/>
              <a:t/>
            </a:r>
            <a:br>
              <a:rPr lang="en-US" sz="1000" b="1" dirty="0"/>
            </a:br>
            <a:endParaRPr lang="en-US" sz="1000" b="1" dirty="0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4780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914400"/>
          </a:xfrm>
        </p:spPr>
        <p:txBody>
          <a:bodyPr/>
          <a:lstStyle/>
          <a:p>
            <a:r>
              <a:rPr lang="en-IN" dirty="0"/>
              <a:t>Minute on the Internet in 2019!</a:t>
            </a:r>
            <a:endParaRPr lang="en-US" i="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852E385E-78D2-4B0B-AE8A-853E448A13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6197" y="1052737"/>
            <a:ext cx="7399606" cy="476358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C97EC7B0-D9C0-431D-8C92-9E1A3C38A6A8}"/>
              </a:ext>
            </a:extLst>
          </p:cNvPr>
          <p:cNvSpPr txBox="1"/>
          <p:nvPr/>
        </p:nvSpPr>
        <p:spPr>
          <a:xfrm>
            <a:off x="1966452" y="5825612"/>
            <a:ext cx="8701548" cy="69317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GB" sz="1050" dirty="0"/>
              <a:t>Reference:</a:t>
            </a:r>
          </a:p>
          <a:p>
            <a:r>
              <a:rPr lang="en-US" sz="1050" dirty="0"/>
              <a:t>Desjardins, J. (2019). What Happens in an Internet Minute in 2019?. [online] Visual Capitalist. Available at: https://www.visualcapitalist.com/what-happens-in-an-internet-minute-in-2019/</a:t>
            </a:r>
            <a:endParaRPr lang="en-GB" sz="1050" dirty="0"/>
          </a:p>
          <a:p>
            <a:pPr indent="-274320">
              <a:spcAft>
                <a:spcPts val="900"/>
              </a:spcAft>
            </a:pPr>
            <a:endParaRPr lang="en-US" sz="1050" dirty="0" err="1"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910121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914400"/>
          </a:xfrm>
        </p:spPr>
        <p:txBody>
          <a:bodyPr/>
          <a:lstStyle/>
          <a:p>
            <a:r>
              <a:rPr lang="en-GB" dirty="0"/>
              <a:t>Identity Theft</a:t>
            </a:r>
            <a:endParaRPr lang="en-US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063762" y="1157498"/>
            <a:ext cx="8280711" cy="4719775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Identity Theft: </a:t>
            </a:r>
          </a:p>
          <a:p>
            <a:pPr indent="0" algn="just"/>
            <a:r>
              <a:rPr lang="en-US" dirty="0"/>
              <a:t>The fraudulent practice of using another person's name and / or personal information without their consent for personal gains.</a:t>
            </a:r>
          </a:p>
          <a:p>
            <a:pPr indent="0" algn="just"/>
            <a:endParaRPr lang="en-US" dirty="0"/>
          </a:p>
          <a:p>
            <a:pPr indent="0" algn="just"/>
            <a:r>
              <a:rPr lang="en-US" dirty="0"/>
              <a:t>Examples of Identity Theft: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Fake Facebook / Twitter / Social Media profile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2"/>
                </a:solidFill>
              </a:rPr>
              <a:t>Accessing financial applications / website </a:t>
            </a:r>
          </a:p>
          <a:p>
            <a:pPr indent="0" algn="just"/>
            <a:endParaRPr lang="en-US" dirty="0">
              <a:solidFill>
                <a:schemeClr val="tx2"/>
              </a:solidFill>
            </a:endParaRPr>
          </a:p>
          <a:p>
            <a:pPr indent="0" algn="just"/>
            <a:r>
              <a:rPr lang="en-US" dirty="0"/>
              <a:t>Relevant Sections: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Section 66- C of Information Technology Act (as amended till date)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1800" dirty="0">
                <a:solidFill>
                  <a:schemeClr val="tx2"/>
                </a:solidFill>
              </a:rPr>
              <a:t>Section 419 of Indian Penal Code 1860 (IPC)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9281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914400"/>
          </a:xfrm>
        </p:spPr>
        <p:txBody>
          <a:bodyPr/>
          <a:lstStyle/>
          <a:p>
            <a:r>
              <a:rPr lang="en-GB" dirty="0"/>
              <a:t>Modus Operandi for Identity Theft</a:t>
            </a:r>
            <a:endParaRPr lang="en-US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2065785" y="1628553"/>
            <a:ext cx="8280711" cy="4719775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Shoulder surfing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Collecting personal data by Phishing / Spam / Spoofing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Vishing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Purchase  of personal information.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Collecting information from open </a:t>
            </a:r>
            <a:r>
              <a:rPr lang="en-GB" dirty="0" err="1"/>
              <a:t>WiFi</a:t>
            </a:r>
            <a:r>
              <a:rPr lang="en-GB" dirty="0"/>
              <a:t> / Unsecured networks.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Using Malwares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Data breach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Financial Frauds - Skimming of cards / Phishing etc. </a:t>
            </a:r>
          </a:p>
        </p:txBody>
      </p:sp>
    </p:spTree>
    <p:extLst>
      <p:ext uri="{BB962C8B-B14F-4D97-AF65-F5344CB8AC3E}">
        <p14:creationId xmlns:p14="http://schemas.microsoft.com/office/powerpoint/2010/main" xmlns="" val="12495783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57400" y="685800"/>
            <a:ext cx="8077200" cy="438944"/>
          </a:xfrm>
        </p:spPr>
        <p:txBody>
          <a:bodyPr/>
          <a:lstStyle/>
          <a:p>
            <a:r>
              <a:rPr lang="en-GB" dirty="0"/>
              <a:t>IP Address</a:t>
            </a:r>
            <a:endParaRPr lang="en-US" i="0" u="sng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5"/>
          </p:nvPr>
        </p:nvSpPr>
        <p:spPr>
          <a:xfrm>
            <a:off x="1818460" y="1268761"/>
            <a:ext cx="8598021" cy="4719775"/>
          </a:xfrm>
        </p:spPr>
        <p:txBody>
          <a:bodyPr numCol="1"/>
          <a:lstStyle/>
          <a:p>
            <a:pPr marL="457200" indent="-457200">
              <a:buFont typeface="+mj-lt"/>
              <a:buAutoNum type="arabicPeriod"/>
            </a:pPr>
            <a:r>
              <a:rPr lang="en-US" dirty="0"/>
              <a:t>Numerical label assigned to each device connected to a computer network.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IPv4 addresses and IPv6 addresses – 32 and 128 bits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How to find IP Address – Computer , Cell Phone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Static and Dynamic IP Address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Public and Private IP Address</a:t>
            </a:r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  <a:p>
            <a:pPr marL="457200" indent="-457200">
              <a:buFont typeface="+mj-lt"/>
              <a:buAutoNum type="arabicPeriod"/>
            </a:pPr>
            <a:endParaRPr lang="en-US" dirty="0"/>
          </a:p>
        </p:txBody>
      </p:sp>
      <p:pic>
        <p:nvPicPr>
          <p:cNvPr id="1026" name="Picture 2" descr="https://upload.wikimedia.org/wikipedia/commons/thumb/7/74/Ipv4_address.svg/1024px-Ipv4_address.svg.png">
            <a:extLst>
              <a:ext uri="{FF2B5EF4-FFF2-40B4-BE49-F238E27FC236}">
                <a16:creationId xmlns:a16="http://schemas.microsoft.com/office/drawing/2014/main" xmlns="" id="{516DAE97-1B5B-4C52-8B04-272F3B8D1C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95800" y="1823139"/>
            <a:ext cx="3010924" cy="1805509"/>
          </a:xfrm>
          <a:prstGeom prst="rect">
            <a:avLst/>
          </a:prstGeom>
          <a:noFill/>
          <a:ln>
            <a:solidFill>
              <a:schemeClr val="tx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818257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HOWPRESENTATIONDISCLAIMER" val="Yes"/>
  <p:tag name="SMARTSHAPETYPE" val="PresentationDisclaimer"/>
  <p:tag name="GRIDON" val="No"/>
  <p:tag name="SMARTTOCHYPERLINK" val="YES"/>
  <p:tag name="SHOW DRAFT STAMP" val="YES"/>
  <p:tag name="SHOWDISCLAIMERCLIENTNAME" val="No"/>
  <p:tag name="PAGINATIONSTART" val="Slide 1"/>
  <p:tag name="SMRTDOCUMENTTYPE" val="2"/>
  <p:tag name="DISABLE EXECUTIVE SUMMARY" val="YES"/>
  <p:tag name="HORIZONTALTOCTYPE" val="Header TOC"/>
  <p:tag name="INCLUDEINHORIZONTALTOC" val="Yes"/>
  <p:tag name="TOCSECTIONHEADERTEXT" val="Section"/>
  <p:tag name="SMARTTOCSTYLE" val="Standard Table of Contents"/>
  <p:tag name="SMARTTOCSLIDENUMBER" val="2"/>
  <p:tag name="BUSINESSUNITCOVERTEXT" val="Business Unit"/>
  <p:tag name="CONFIDENTIALITY STAMP" val="Strictly Private and Confidential"/>
  <p:tag name="DRAFT STAMP" val="Draft"/>
  <p:tag name="ISSECTIONLAYOUTRENAMED" val="NO"/>
  <p:tag name="ISCOVERSLIDEINSERTED" val="NO"/>
</p:tagLst>
</file>

<file path=ppt/theme/theme1.xml><?xml version="1.0" encoding="utf-8"?>
<a:theme xmlns:a="http://schemas.openxmlformats.org/drawingml/2006/main" name="1_PwC">
  <a:themeElements>
    <a:clrScheme name="Ocean Olive 3-23">
      <a:dk1>
        <a:srgbClr val="000000"/>
      </a:dk1>
      <a:lt1>
        <a:srgbClr val="FFFFFF"/>
      </a:lt1>
      <a:dk2>
        <a:srgbClr val="00457C"/>
      </a:dk2>
      <a:lt2>
        <a:srgbClr val="FFFFFF"/>
      </a:lt2>
      <a:accent1>
        <a:srgbClr val="00A5D9"/>
      </a:accent1>
      <a:accent2>
        <a:srgbClr val="DFEB9E"/>
      </a:accent2>
      <a:accent3>
        <a:srgbClr val="00457C"/>
      </a:accent3>
      <a:accent4>
        <a:srgbClr val="C2CD23"/>
      </a:accent4>
      <a:accent5>
        <a:srgbClr val="D8EEF7"/>
      </a:accent5>
      <a:accent6>
        <a:srgbClr val="8D9C00"/>
      </a:accent6>
      <a:hlink>
        <a:srgbClr val="DFEB9E"/>
      </a:hlink>
      <a:folHlink>
        <a:srgbClr val="D8EEF7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ltGray">
        <a:solidFill>
          <a:srgbClr val="00457C"/>
        </a:solidFill>
        <a:ln w="3175"/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dirty="0" err="1" smtClean="0">
            <a:solidFill>
              <a:schemeClr val="bg1"/>
            </a:solidFill>
            <a:latin typeface="Georgia" pitchFamily="18" charset="0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indent="-274320">
          <a:spcAft>
            <a:spcPts val="900"/>
          </a:spcAft>
          <a:defRPr sz="2000" dirty="0" err="1" smtClean="0">
            <a:latin typeface="Georgia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14568</TotalTime>
  <Words>316</Words>
  <Application>Microsoft Office PowerPoint</Application>
  <PresentationFormat>Custom</PresentationFormat>
  <Paragraphs>80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1_PwC</vt:lpstr>
      <vt:lpstr>Office Theme</vt:lpstr>
      <vt:lpstr>On the Job Training (OJT) Basic Level on Cyber Security for Government Employees</vt:lpstr>
      <vt:lpstr>Slide 2</vt:lpstr>
      <vt:lpstr>Cyber Security</vt:lpstr>
      <vt:lpstr>Cyber Security</vt:lpstr>
      <vt:lpstr>Top causes of Security Breach</vt:lpstr>
      <vt:lpstr>Minute on the Internet in 2019!</vt:lpstr>
      <vt:lpstr>Identity Theft</vt:lpstr>
      <vt:lpstr>Modus Operandi for Identity Theft</vt:lpstr>
      <vt:lpstr>IP Address</vt:lpstr>
      <vt:lpstr>IP Address</vt:lpstr>
      <vt:lpstr>IMEI Number</vt:lpstr>
      <vt:lpstr>Slide 12</vt:lpstr>
    </vt:vector>
  </TitlesOfParts>
  <Company>PricewaterhouseCoopers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SATYA</dc:creator>
  <cp:lastModifiedBy>Ashis</cp:lastModifiedBy>
  <cp:revision>1518</cp:revision>
  <cp:lastPrinted>2016-07-21T05:42:36Z</cp:lastPrinted>
  <dcterms:created xsi:type="dcterms:W3CDTF">2015-03-17T06:47:15Z</dcterms:created>
  <dcterms:modified xsi:type="dcterms:W3CDTF">2020-03-25T09:30:16Z</dcterms:modified>
</cp:coreProperties>
</file>